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6" r:id="rId4"/>
    <p:sldId id="256" r:id="rId5"/>
    <p:sldId id="261" r:id="rId6"/>
    <p:sldId id="260" r:id="rId7"/>
    <p:sldId id="262" r:id="rId8"/>
    <p:sldId id="268" r:id="rId9"/>
    <p:sldId id="282" r:id="rId10"/>
    <p:sldId id="273" r:id="rId11"/>
    <p:sldId id="269" r:id="rId12"/>
    <p:sldId id="274" r:id="rId13"/>
    <p:sldId id="275" r:id="rId14"/>
    <p:sldId id="286" r:id="rId15"/>
    <p:sldId id="272" r:id="rId16"/>
    <p:sldId id="277" r:id="rId17"/>
    <p:sldId id="279" r:id="rId18"/>
    <p:sldId id="271" r:id="rId19"/>
    <p:sldId id="280" r:id="rId20"/>
    <p:sldId id="281" r:id="rId21"/>
    <p:sldId id="283" r:id="rId22"/>
    <p:sldId id="285" r:id="rId23"/>
    <p:sldId id="288" r:id="rId24"/>
    <p:sldId id="287" r:id="rId2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47"/>
    <a:srgbClr val="367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72B7E-DDCA-EF41-901B-F3CA7C886A3D}" type="datetimeFigureOut">
              <a:rPr lang="pl-PL" smtClean="0"/>
              <a:t>18.03.2022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ED4A0-B821-5046-9BB9-D8388F0D99F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559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ED4A0-B821-5046-9BB9-D8388F0D99F5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5D7B-7B32-7F43-8409-93F6C3B67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B58B1-EDB3-144B-B53C-4B15EDE6F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D2C0-DB4A-0C46-BAE8-D019F10E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A0D3B-0682-214A-96CC-38A81A65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93322-A094-E54D-BB31-C9FA18F7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0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DA3E-DC7B-BD4C-B9C0-00647DE5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881FE-CED2-8A44-A2B3-C9A8B8BEB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4CEF3-A4FE-834B-BA30-34535C348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E53B3-D168-5B44-B783-94904105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C6E6-7FFA-EC4D-B329-E012549D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60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DD672-C443-3245-858A-63E409D85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3CF6E-C6BB-F947-9618-E6786ABD1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9BAF-B365-A247-AC3B-F236ACF4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184E4-E0E2-7545-9A69-2CFE85D8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93E77-45EA-9046-9F2B-88F38985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1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8C75-3D2F-4C48-83B4-4000599E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2BA8-E024-1444-9D95-516225FBA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35F97-D7C5-394F-8916-045A7D1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0489-F5E4-3846-BC81-4BA5EBFF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102D-371C-E641-9A80-70B69CF8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7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49C7-03A9-7B44-B5F5-CD00CC55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C1CD6-01B3-4B4A-B245-5417B12D8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0F9B5-146C-934A-A5BC-F9DE40D9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FA4D7-44BC-204D-956D-A7472B50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60D3A-8640-AC49-B964-2BCC2351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80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FDE0-785E-6D40-A29F-3DC29D40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B00E-AE00-4143-A402-4EF37CEA1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C9318-DB00-9E48-9AAF-8EAA26CD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839FF-A334-9145-AC52-19043092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05ED9-A447-E344-84BC-33B270EE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DF551-435C-1A4F-BB86-D4E32A1B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88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4D32-AAFB-2F47-AAFF-2CE5D3D4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5DCB7-4941-734F-8D66-C560A49EB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F2374-21EB-2A45-8638-3CB09119F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B078B-9A2B-D841-A810-382D637AE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B3F60-F090-CE4D-8FA1-BE74FF0E5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112FA-0845-B041-9469-8801BE7D2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703E8-AE92-D143-AF5F-4ECD2EC4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2EE95-CFF0-1746-84C6-3972EBCC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FC46-1803-8F42-BD8F-FDC47E2E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418CC-7632-CE45-807D-46D727E4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33B74-B4A2-064C-973A-EC3043D0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27943-4319-9E44-BA7B-1081CD52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25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FCEA4-36E8-8E44-9EDF-494EBC69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50C67-B870-5C43-9F6E-3F085EB5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8FE15-12A6-7344-BC8B-A3BA989E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2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3816-09EB-4442-9222-DCB6D2B6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AD82F-6BB5-7A41-BEC5-DCD774DB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5A486-0852-D045-A02B-6B906FA73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824E0-7F9C-3F43-9D49-F1A6F72B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5808-9232-6746-8E2D-4E000E36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153D-04BB-1548-B7FF-409C704A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05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B860-7BDB-7849-A53D-A421E437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89A5B3-E519-A140-A2F6-03707CFE3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F5C0-0632-FF43-BE23-0A0FF1095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94D92-1CC9-4E46-9305-03156ABF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62E77-4FA7-6E45-A787-0707F9C3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06899-2B98-D342-967C-F21F3DE9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20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068B66-912A-7045-9171-B47260A2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CFC85-39FB-5E4A-AF56-7E02AD1C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2B59-5B2E-2E44-A9F9-DD709EE2D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7597-6A87-A046-B1DF-2E729D6F729C}" type="datetimeFigureOut">
              <a:rPr lang="en-GB" smtClean="0"/>
              <a:t>18/03/2022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CCB98-8BAD-2647-A6DF-1E2086A26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AFFB-41C5-2C4A-A33B-C3994B84C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57CDE-6DF0-A74A-A3E3-F7E83B35F6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0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nfusion_matrix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joshstarmer" TargetMode="External"/><Relationship Id="rId13" Type="http://schemas.openxmlformats.org/officeDocument/2006/relationships/hyperlink" Target="https://towardsdatascience.com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www.youtube.com/channel/UCMEQFEKrsRFBXnUIreTACxg" TargetMode="External"/><Relationship Id="rId5" Type="http://schemas.openxmlformats.org/officeDocument/2006/relationships/image" Target="../media/image43.png"/><Relationship Id="rId15" Type="http://schemas.openxmlformats.org/officeDocument/2006/relationships/hyperlink" Target="https://www.kaggle.com/" TargetMode="External"/><Relationship Id="rId10" Type="http://schemas.openxmlformats.org/officeDocument/2006/relationships/hyperlink" Target="https://www.youtube.com/c/TechWorldwithNana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www.youtube.com/c/TechWithTim" TargetMode="External"/><Relationship Id="rId14" Type="http://schemas.openxmlformats.org/officeDocument/2006/relationships/hyperlink" Target="https://machinelearningmastery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pl.wikipedia.org/wiki/Wielkie_pytanie_o_%C5%BCycie,_wszech%C5%9Bwiat_i_ca%C5%82%C4%85_reszt%C4%99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boZctrHfK8" TargetMode="External"/><Relationship Id="rId5" Type="http://schemas.openxmlformats.org/officeDocument/2006/relationships/hyperlink" Target="https://www.google.com/search?hl=pl&amp;q=the+answer+to+life%2C+the+universe+and+everything" TargetMode="Externa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pycharm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ww.youtube.com/watch?v=ezUCZiMXB20" TargetMode="External"/><Relationship Id="rId12" Type="http://schemas.openxmlformats.org/officeDocument/2006/relationships/hyperlink" Target="https://www.youtube.com/watch?v=K5cAu-Wro3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downloads/macos/" TargetMode="External"/><Relationship Id="rId11" Type="http://schemas.openxmlformats.org/officeDocument/2006/relationships/hyperlink" Target="https://www.jetbrains.com/pycharm/download/#section=mac" TargetMode="External"/><Relationship Id="rId5" Type="http://schemas.openxmlformats.org/officeDocument/2006/relationships/hyperlink" Target="https://www.youtube.com/watch?v=9Xg0M1Lz020" TargetMode="External"/><Relationship Id="rId10" Type="http://schemas.openxmlformats.org/officeDocument/2006/relationships/hyperlink" Target="https://www.youtube.com/watch?v=z73PyNDgVyQ" TargetMode="External"/><Relationship Id="rId4" Type="http://schemas.openxmlformats.org/officeDocument/2006/relationships/hyperlink" Target="https://www.python.org/downloads/windows/" TargetMode="External"/><Relationship Id="rId9" Type="http://schemas.openxmlformats.org/officeDocument/2006/relationships/hyperlink" Target="https://www.jetbrains.com/pycharm/download/#section=window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4C14B6-AB7A-3043-9256-23238260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8" y="552601"/>
            <a:ext cx="2983385" cy="298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0ABAC-4FAE-CF4E-B388-33B6BF0C3449}"/>
              </a:ext>
            </a:extLst>
          </p:cNvPr>
          <p:cNvSpPr txBox="1"/>
          <p:nvPr/>
        </p:nvSpPr>
        <p:spPr>
          <a:xfrm>
            <a:off x="4175679" y="3535986"/>
            <a:ext cx="4745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latin typeface="Aharoni" panose="02010803020104030203" pitchFamily="2" charset="-79"/>
                <a:cs typeface="Aharoni" panose="02010803020104030203" pitchFamily="2" charset="-79"/>
              </a:rPr>
              <a:t>od zera… </a:t>
            </a:r>
          </a:p>
          <a:p>
            <a:r>
              <a:rPr lang="pl-PL" sz="4000" dirty="0">
                <a:latin typeface="Aharoni" panose="02010803020104030203" pitchFamily="2" charset="-79"/>
                <a:cs typeface="Aharoni" panose="02010803020104030203" pitchFamily="2" charset="-79"/>
              </a:rPr>
              <a:t>	…do bohatera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02B65-8232-D645-9F41-8712B994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247" y="985017"/>
            <a:ext cx="1703972" cy="1397256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1AAFE-B4EC-0F48-90EA-9383B96500B8}"/>
              </a:ext>
            </a:extLst>
          </p:cNvPr>
          <p:cNvSpPr txBox="1"/>
          <p:nvPr/>
        </p:nvSpPr>
        <p:spPr>
          <a:xfrm>
            <a:off x="1640550" y="1119364"/>
            <a:ext cx="501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 b="1">
                <a:solidFill>
                  <a:srgbClr val="3674A7"/>
                </a:solidFill>
                <a:cs typeface="Aharoni" panose="02010803020104030203" pitchFamily="2" charset="-79"/>
              </a:defRPr>
            </a:lvl1pPr>
          </a:lstStyle>
          <a:p>
            <a:r>
              <a:rPr lang="en-US" sz="3600" dirty="0"/>
              <a:t>DS vs. MLE vs. MLOps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FC4EF-9105-E74B-89ED-07056B63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54" y="4876322"/>
            <a:ext cx="1275075" cy="106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D2E90-3308-7543-B203-97D67183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0" y="3469117"/>
            <a:ext cx="2963421" cy="1874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930B90-65E5-FE41-B6F7-279176129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755" y="2387816"/>
            <a:ext cx="1273267" cy="8115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A63487-2000-A344-97D3-8384B3E53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16" y="4305806"/>
            <a:ext cx="905419" cy="8505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443E92-BCD3-2541-9652-DF02C2DCD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559" y="4305806"/>
            <a:ext cx="1273267" cy="972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3816-6CEF-7444-87B5-D0F610229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375" y="3749608"/>
            <a:ext cx="1016000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765BF4-A365-C149-AC6C-F7F9B60D6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253" y="5466795"/>
            <a:ext cx="1157367" cy="9105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4832DD-E758-404D-B934-BFC9DF4C0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739" y="5514473"/>
            <a:ext cx="1008399" cy="6788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F14414-7E25-EA42-B3ED-D415E78F9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879" y="5591329"/>
            <a:ext cx="1190639" cy="6614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3FBBAA-7609-D440-8578-B5609C59B5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9832" y="3932080"/>
            <a:ext cx="1120300" cy="10540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C6B64B-91CE-3840-BD4D-BF011865BC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6799" y="2350227"/>
            <a:ext cx="891900" cy="825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40336F-20DA-5F40-AA63-35C91DB3DF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158" y="2274018"/>
            <a:ext cx="18669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0D709-E881-3446-8611-8CB5E643D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039" y="3304433"/>
            <a:ext cx="20701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2AA259-C40E-C64E-AC1D-AFE0FED8BE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80901" y="3207860"/>
            <a:ext cx="2929224" cy="7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E33E03-7E24-3E4A-813D-9067911AB800}"/>
              </a:ext>
            </a:extLst>
          </p:cNvPr>
          <p:cNvSpPr/>
          <p:nvPr/>
        </p:nvSpPr>
        <p:spPr>
          <a:xfrm>
            <a:off x="3135998" y="1254918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Business 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AAB3B-AB53-C84A-8AB5-46EEB7CFFB1C}"/>
              </a:ext>
            </a:extLst>
          </p:cNvPr>
          <p:cNvSpPr/>
          <p:nvPr/>
        </p:nvSpPr>
        <p:spPr>
          <a:xfrm>
            <a:off x="5680450" y="1149463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F6E4B-B499-E849-8E50-B7575C05DA3A}"/>
              </a:ext>
            </a:extLst>
          </p:cNvPr>
          <p:cNvSpPr/>
          <p:nvPr/>
        </p:nvSpPr>
        <p:spPr>
          <a:xfrm>
            <a:off x="6265976" y="2515339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Preparation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D8F4F-A2A7-724C-BEB0-06AC37261F6D}"/>
              </a:ext>
            </a:extLst>
          </p:cNvPr>
          <p:cNvSpPr/>
          <p:nvPr/>
        </p:nvSpPr>
        <p:spPr>
          <a:xfrm>
            <a:off x="5975308" y="3622881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Modeling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09E5E-25D0-C04D-8B83-EDFC7CED8957}"/>
              </a:ext>
            </a:extLst>
          </p:cNvPr>
          <p:cNvSpPr/>
          <p:nvPr/>
        </p:nvSpPr>
        <p:spPr>
          <a:xfrm>
            <a:off x="4416544" y="4375076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Evaluation</a:t>
            </a:r>
            <a:endParaRPr lang="en-GB" sz="1200" dirty="0">
              <a:solidFill>
                <a:schemeClr val="dk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CB6DC-C8A0-1F40-8502-B15C987CFA5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07050" y="1389390"/>
            <a:ext cx="1373400" cy="10545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2E10E-38A7-EC43-B12F-B9BCE040255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265976" y="1629317"/>
            <a:ext cx="581336" cy="88602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502CA-7F0F-8B4E-B47F-D760C994B7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6556644" y="2995193"/>
            <a:ext cx="290668" cy="62768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0C4878-B187-134C-A22B-AA7B0B2270C5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5579216" y="4102735"/>
            <a:ext cx="977428" cy="5122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0879B-C11A-6C44-8EF4-32AA295B5314}"/>
              </a:ext>
            </a:extLst>
          </p:cNvPr>
          <p:cNvSpPr/>
          <p:nvPr/>
        </p:nvSpPr>
        <p:spPr>
          <a:xfrm>
            <a:off x="2571303" y="2799935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Deployment</a:t>
            </a: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CD1024E-4472-DA4C-8DD0-860AAE7AD869}"/>
              </a:ext>
            </a:extLst>
          </p:cNvPr>
          <p:cNvCxnSpPr>
            <a:cxnSpLocks/>
            <a:stCxn id="13" idx="1"/>
            <a:endCxn id="61" idx="2"/>
          </p:cNvCxnSpPr>
          <p:nvPr/>
        </p:nvCxnSpPr>
        <p:spPr>
          <a:xfrm rot="10800000">
            <a:off x="3152640" y="3279789"/>
            <a:ext cx="1263905" cy="133521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2F9A628-DF98-7846-8180-A026BA2F2A68}"/>
              </a:ext>
            </a:extLst>
          </p:cNvPr>
          <p:cNvSpPr txBox="1"/>
          <p:nvPr/>
        </p:nvSpPr>
        <p:spPr>
          <a:xfrm>
            <a:off x="462456" y="6386795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CRISP-DM</a:t>
            </a: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A6320CD-92CB-B242-80C5-5D428D18C4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39431" y="2681104"/>
            <a:ext cx="2640304" cy="7175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494F5C-7A14-BF4B-B37C-9E6F205049E9}"/>
              </a:ext>
            </a:extLst>
          </p:cNvPr>
          <p:cNvSpPr txBox="1"/>
          <p:nvPr/>
        </p:nvSpPr>
        <p:spPr>
          <a:xfrm>
            <a:off x="43577" y="13351"/>
            <a:ext cx="524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ML Project Life Cycle </a:t>
            </a:r>
          </a:p>
        </p:txBody>
      </p:sp>
    </p:spTree>
    <p:extLst>
      <p:ext uri="{BB962C8B-B14F-4D97-AF65-F5344CB8AC3E}">
        <p14:creationId xmlns:p14="http://schemas.microsoft.com/office/powerpoint/2010/main" val="302410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E33E03-7E24-3E4A-813D-9067911AB800}"/>
              </a:ext>
            </a:extLst>
          </p:cNvPr>
          <p:cNvSpPr/>
          <p:nvPr/>
        </p:nvSpPr>
        <p:spPr>
          <a:xfrm>
            <a:off x="3135998" y="1254918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Business 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AAB3B-AB53-C84A-8AB5-46EEB7CFFB1C}"/>
              </a:ext>
            </a:extLst>
          </p:cNvPr>
          <p:cNvSpPr/>
          <p:nvPr/>
        </p:nvSpPr>
        <p:spPr>
          <a:xfrm>
            <a:off x="5680450" y="1149463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F6E4B-B499-E849-8E50-B7575C05DA3A}"/>
              </a:ext>
            </a:extLst>
          </p:cNvPr>
          <p:cNvSpPr/>
          <p:nvPr/>
        </p:nvSpPr>
        <p:spPr>
          <a:xfrm>
            <a:off x="6265976" y="2515339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Preparation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D8F4F-A2A7-724C-BEB0-06AC37261F6D}"/>
              </a:ext>
            </a:extLst>
          </p:cNvPr>
          <p:cNvSpPr/>
          <p:nvPr/>
        </p:nvSpPr>
        <p:spPr>
          <a:xfrm>
            <a:off x="5975308" y="3622881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Modeling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09E5E-25D0-C04D-8B83-EDFC7CED8957}"/>
              </a:ext>
            </a:extLst>
          </p:cNvPr>
          <p:cNvSpPr/>
          <p:nvPr/>
        </p:nvSpPr>
        <p:spPr>
          <a:xfrm>
            <a:off x="4416544" y="4375076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Evaluation</a:t>
            </a:r>
            <a:endParaRPr lang="en-GB" sz="1200" dirty="0">
              <a:solidFill>
                <a:schemeClr val="dk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CB6DC-C8A0-1F40-8502-B15C987CFA5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07050" y="1389390"/>
            <a:ext cx="1373400" cy="10545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2E10E-38A7-EC43-B12F-B9BCE040255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265976" y="1629317"/>
            <a:ext cx="581336" cy="88602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502CA-7F0F-8B4E-B47F-D760C994B7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6556644" y="2995193"/>
            <a:ext cx="290668" cy="62768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0C4878-B187-134C-A22B-AA7B0B2270C5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5579216" y="4102735"/>
            <a:ext cx="977428" cy="5122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0879B-C11A-6C44-8EF4-32AA295B5314}"/>
              </a:ext>
            </a:extLst>
          </p:cNvPr>
          <p:cNvSpPr/>
          <p:nvPr/>
        </p:nvSpPr>
        <p:spPr>
          <a:xfrm>
            <a:off x="2571303" y="2799935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Deployment</a:t>
            </a: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CD1024E-4472-DA4C-8DD0-860AAE7AD869}"/>
              </a:ext>
            </a:extLst>
          </p:cNvPr>
          <p:cNvCxnSpPr>
            <a:cxnSpLocks/>
            <a:stCxn id="13" idx="1"/>
            <a:endCxn id="61" idx="2"/>
          </p:cNvCxnSpPr>
          <p:nvPr/>
        </p:nvCxnSpPr>
        <p:spPr>
          <a:xfrm rot="10800000">
            <a:off x="3152640" y="3279789"/>
            <a:ext cx="1263905" cy="133521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2F9A628-DF98-7846-8180-A026BA2F2A68}"/>
              </a:ext>
            </a:extLst>
          </p:cNvPr>
          <p:cNvSpPr txBox="1"/>
          <p:nvPr/>
        </p:nvSpPr>
        <p:spPr>
          <a:xfrm>
            <a:off x="462456" y="6386795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CRISP-DM</a:t>
            </a: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A6320CD-92CB-B242-80C5-5D428D18C4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39431" y="2681104"/>
            <a:ext cx="2640304" cy="7175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BDBD7A-0789-C94F-BAD9-EC215302DE51}"/>
              </a:ext>
            </a:extLst>
          </p:cNvPr>
          <p:cNvSpPr txBox="1"/>
          <p:nvPr/>
        </p:nvSpPr>
        <p:spPr>
          <a:xfrm>
            <a:off x="7057165" y="865635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SQL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FB5BF76-A191-774D-AF47-48573C704EA2}"/>
              </a:ext>
            </a:extLst>
          </p:cNvPr>
          <p:cNvSpPr txBox="1"/>
          <p:nvPr/>
        </p:nvSpPr>
        <p:spPr>
          <a:xfrm>
            <a:off x="7639376" y="865635"/>
            <a:ext cx="1538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NumPy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7F1FAE-25E9-5143-97E9-9210D2441917}"/>
              </a:ext>
            </a:extLst>
          </p:cNvPr>
          <p:cNvSpPr txBox="1"/>
          <p:nvPr/>
        </p:nvSpPr>
        <p:spPr>
          <a:xfrm>
            <a:off x="7512567" y="2461381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SQL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BDEECD2-E003-BC43-8093-88784D30BAEA}"/>
              </a:ext>
            </a:extLst>
          </p:cNvPr>
          <p:cNvSpPr txBox="1"/>
          <p:nvPr/>
        </p:nvSpPr>
        <p:spPr>
          <a:xfrm>
            <a:off x="8034800" y="2461381"/>
            <a:ext cx="1538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NumPy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971CC4-E5BE-2340-BFD9-B11975AB23BC}"/>
              </a:ext>
            </a:extLst>
          </p:cNvPr>
          <p:cNvSpPr txBox="1"/>
          <p:nvPr/>
        </p:nvSpPr>
        <p:spPr>
          <a:xfrm>
            <a:off x="6556644" y="304675"/>
            <a:ext cx="1237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tools example: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9F3FB4B-5DD4-D74D-8EBF-3C83A43BBC06}"/>
              </a:ext>
            </a:extLst>
          </p:cNvPr>
          <p:cNvSpPr txBox="1"/>
          <p:nvPr/>
        </p:nvSpPr>
        <p:spPr>
          <a:xfrm>
            <a:off x="7360031" y="3731070"/>
            <a:ext cx="21409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TensorFlow/</a:t>
            </a:r>
            <a:r>
              <a:rPr lang="en-GB" sz="1600" dirty="0" err="1"/>
              <a:t>Pytorch</a:t>
            </a:r>
            <a:endParaRPr lang="en-GB" sz="1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2305E44-927B-3A4E-A4E7-2F4FC984AC9E}"/>
              </a:ext>
            </a:extLst>
          </p:cNvPr>
          <p:cNvSpPr txBox="1"/>
          <p:nvPr/>
        </p:nvSpPr>
        <p:spPr>
          <a:xfrm>
            <a:off x="4659583" y="4919942"/>
            <a:ext cx="1921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matplotlib/</a:t>
            </a:r>
            <a:r>
              <a:rPr lang="en-GB" sz="1600" dirty="0" err="1"/>
              <a:t>plotly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dash (dashboard)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544AF0-13A6-1242-81C4-6F139233F513}"/>
              </a:ext>
            </a:extLst>
          </p:cNvPr>
          <p:cNvSpPr txBox="1"/>
          <p:nvPr/>
        </p:nvSpPr>
        <p:spPr>
          <a:xfrm>
            <a:off x="4666179" y="5672255"/>
            <a:ext cx="159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Tableau/</a:t>
            </a:r>
            <a:r>
              <a:rPr lang="en-GB" sz="1600" dirty="0" err="1"/>
              <a:t>PowerBI</a:t>
            </a:r>
            <a:endParaRPr lang="en-GB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E4013D9-0431-2442-B0D2-2218B02D50A8}"/>
              </a:ext>
            </a:extLst>
          </p:cNvPr>
          <p:cNvSpPr txBox="1"/>
          <p:nvPr/>
        </p:nvSpPr>
        <p:spPr>
          <a:xfrm>
            <a:off x="775177" y="3192461"/>
            <a:ext cx="2361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PyCharm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flask/</a:t>
            </a:r>
            <a:r>
              <a:rPr lang="en-GB" sz="1600" dirty="0" err="1"/>
              <a:t>FastAPI</a:t>
            </a:r>
            <a:endParaRPr lang="en-GB" sz="1600" dirty="0"/>
          </a:p>
          <a:p>
            <a:r>
              <a:rPr lang="en-GB" sz="1600" dirty="0" err="1"/>
              <a:t>Makefile</a:t>
            </a:r>
            <a:endParaRPr lang="en-GB" sz="1600" dirty="0"/>
          </a:p>
          <a:p>
            <a:r>
              <a:rPr lang="en-GB" sz="1600" dirty="0"/>
              <a:t>GCP/AWS (cloud)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7610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A492DBF-A083-3F4C-8266-008236E6B764}"/>
              </a:ext>
            </a:extLst>
          </p:cNvPr>
          <p:cNvSpPr/>
          <p:nvPr/>
        </p:nvSpPr>
        <p:spPr>
          <a:xfrm rot="363301">
            <a:off x="631443" y="2357477"/>
            <a:ext cx="3186856" cy="3010662"/>
          </a:xfrm>
          <a:prstGeom prst="roundRect">
            <a:avLst>
              <a:gd name="adj" fmla="val 23627"/>
            </a:avLst>
          </a:prstGeom>
          <a:solidFill>
            <a:schemeClr val="accent6">
              <a:alpha val="29291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207246"/>
            <a:ext cx="1492117" cy="9300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E33E03-7E24-3E4A-813D-9067911AB800}"/>
              </a:ext>
            </a:extLst>
          </p:cNvPr>
          <p:cNvSpPr/>
          <p:nvPr/>
        </p:nvSpPr>
        <p:spPr>
          <a:xfrm>
            <a:off x="3135998" y="1254918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Business 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AAB3B-AB53-C84A-8AB5-46EEB7CFFB1C}"/>
              </a:ext>
            </a:extLst>
          </p:cNvPr>
          <p:cNvSpPr/>
          <p:nvPr/>
        </p:nvSpPr>
        <p:spPr>
          <a:xfrm>
            <a:off x="5680450" y="1149463"/>
            <a:ext cx="117105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EF6E4B-B499-E849-8E50-B7575C05DA3A}"/>
              </a:ext>
            </a:extLst>
          </p:cNvPr>
          <p:cNvSpPr/>
          <p:nvPr/>
        </p:nvSpPr>
        <p:spPr>
          <a:xfrm>
            <a:off x="6265976" y="2515339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Data Preparation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BD8F4F-A2A7-724C-BEB0-06AC37261F6D}"/>
              </a:ext>
            </a:extLst>
          </p:cNvPr>
          <p:cNvSpPr/>
          <p:nvPr/>
        </p:nvSpPr>
        <p:spPr>
          <a:xfrm>
            <a:off x="5975308" y="3622881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Modeling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09E5E-25D0-C04D-8B83-EDFC7CED8957}"/>
              </a:ext>
            </a:extLst>
          </p:cNvPr>
          <p:cNvSpPr/>
          <p:nvPr/>
        </p:nvSpPr>
        <p:spPr>
          <a:xfrm>
            <a:off x="4416544" y="4375076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dk1"/>
                </a:solidFill>
              </a:rPr>
              <a:t>Evaluation</a:t>
            </a:r>
            <a:endParaRPr lang="en-GB" sz="1200" dirty="0">
              <a:solidFill>
                <a:schemeClr val="dk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CB6DC-C8A0-1F40-8502-B15C987CFA5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07050" y="1389390"/>
            <a:ext cx="1373400" cy="10545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2E10E-38A7-EC43-B12F-B9BCE040255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265976" y="1629317"/>
            <a:ext cx="581336" cy="88602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5502CA-7F0F-8B4E-B47F-D760C994B7B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6556644" y="2995193"/>
            <a:ext cx="290668" cy="62768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0C4878-B187-134C-A22B-AA7B0B2270C5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5579216" y="4102735"/>
            <a:ext cx="977428" cy="512268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0879B-C11A-6C44-8EF4-32AA295B5314}"/>
              </a:ext>
            </a:extLst>
          </p:cNvPr>
          <p:cNvSpPr/>
          <p:nvPr/>
        </p:nvSpPr>
        <p:spPr>
          <a:xfrm>
            <a:off x="2571303" y="2799935"/>
            <a:ext cx="1162672" cy="4798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</a:rPr>
              <a:t>Deployment</a:t>
            </a: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ECD1024E-4472-DA4C-8DD0-860AAE7AD869}"/>
              </a:ext>
            </a:extLst>
          </p:cNvPr>
          <p:cNvCxnSpPr>
            <a:cxnSpLocks/>
            <a:stCxn id="13" idx="1"/>
            <a:endCxn id="61" idx="2"/>
          </p:cNvCxnSpPr>
          <p:nvPr/>
        </p:nvCxnSpPr>
        <p:spPr>
          <a:xfrm rot="10800000">
            <a:off x="3152640" y="3279789"/>
            <a:ext cx="1263905" cy="133521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2F9A628-DF98-7846-8180-A026BA2F2A68}"/>
              </a:ext>
            </a:extLst>
          </p:cNvPr>
          <p:cNvSpPr txBox="1"/>
          <p:nvPr/>
        </p:nvSpPr>
        <p:spPr>
          <a:xfrm>
            <a:off x="462456" y="6386795"/>
            <a:ext cx="111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CRISP-DM</a:t>
            </a: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0A6320CD-92CB-B242-80C5-5D428D18C4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39431" y="2681104"/>
            <a:ext cx="2640304" cy="7175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5BDBD7A-0789-C94F-BAD9-EC215302DE51}"/>
              </a:ext>
            </a:extLst>
          </p:cNvPr>
          <p:cNvSpPr txBox="1"/>
          <p:nvPr/>
        </p:nvSpPr>
        <p:spPr>
          <a:xfrm>
            <a:off x="7057165" y="865635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SQL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FB5BF76-A191-774D-AF47-48573C704EA2}"/>
              </a:ext>
            </a:extLst>
          </p:cNvPr>
          <p:cNvSpPr txBox="1"/>
          <p:nvPr/>
        </p:nvSpPr>
        <p:spPr>
          <a:xfrm>
            <a:off x="7639376" y="865635"/>
            <a:ext cx="1538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NumPy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7F1FAE-25E9-5143-97E9-9210D2441917}"/>
              </a:ext>
            </a:extLst>
          </p:cNvPr>
          <p:cNvSpPr txBox="1"/>
          <p:nvPr/>
        </p:nvSpPr>
        <p:spPr>
          <a:xfrm>
            <a:off x="7512567" y="2461381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SQL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BDEECD2-E003-BC43-8093-88784D30BAEA}"/>
              </a:ext>
            </a:extLst>
          </p:cNvPr>
          <p:cNvSpPr txBox="1"/>
          <p:nvPr/>
        </p:nvSpPr>
        <p:spPr>
          <a:xfrm>
            <a:off x="8034800" y="2461381"/>
            <a:ext cx="1538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NumPy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2971CC4-E5BE-2340-BFD9-B11975AB23BC}"/>
              </a:ext>
            </a:extLst>
          </p:cNvPr>
          <p:cNvSpPr txBox="1"/>
          <p:nvPr/>
        </p:nvSpPr>
        <p:spPr>
          <a:xfrm>
            <a:off x="6556644" y="304675"/>
            <a:ext cx="120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tools example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9F3FB4B-5DD4-D74D-8EBF-3C83A43BBC06}"/>
              </a:ext>
            </a:extLst>
          </p:cNvPr>
          <p:cNvSpPr txBox="1"/>
          <p:nvPr/>
        </p:nvSpPr>
        <p:spPr>
          <a:xfrm>
            <a:off x="7360031" y="3731070"/>
            <a:ext cx="21409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Jupyter</a:t>
            </a:r>
            <a:r>
              <a:rPr lang="en-GB" sz="1600" dirty="0"/>
              <a:t>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TensorFlow/</a:t>
            </a:r>
            <a:r>
              <a:rPr lang="en-GB" sz="1600" dirty="0" err="1"/>
              <a:t>Pytorch</a:t>
            </a:r>
            <a:endParaRPr lang="en-GB" sz="1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2305E44-927B-3A4E-A4E7-2F4FC984AC9E}"/>
              </a:ext>
            </a:extLst>
          </p:cNvPr>
          <p:cNvSpPr txBox="1"/>
          <p:nvPr/>
        </p:nvSpPr>
        <p:spPr>
          <a:xfrm>
            <a:off x="4659583" y="4919942"/>
            <a:ext cx="1921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matplotlib/</a:t>
            </a:r>
            <a:r>
              <a:rPr lang="en-GB" sz="1600" dirty="0" err="1"/>
              <a:t>plotly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dash (dashboard)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544AF0-13A6-1242-81C4-6F139233F513}"/>
              </a:ext>
            </a:extLst>
          </p:cNvPr>
          <p:cNvSpPr txBox="1"/>
          <p:nvPr/>
        </p:nvSpPr>
        <p:spPr>
          <a:xfrm>
            <a:off x="4666179" y="5672255"/>
            <a:ext cx="159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Tableau/</a:t>
            </a:r>
            <a:r>
              <a:rPr lang="en-GB" sz="1600" dirty="0" err="1"/>
              <a:t>PowerBI</a:t>
            </a:r>
            <a:endParaRPr lang="en-GB" sz="16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E4013D9-0431-2442-B0D2-2218B02D50A8}"/>
              </a:ext>
            </a:extLst>
          </p:cNvPr>
          <p:cNvSpPr txBox="1"/>
          <p:nvPr/>
        </p:nvSpPr>
        <p:spPr>
          <a:xfrm>
            <a:off x="775177" y="3192461"/>
            <a:ext cx="2361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Python: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PyCharm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flask/</a:t>
            </a:r>
            <a:r>
              <a:rPr lang="en-GB" sz="1600" dirty="0" err="1"/>
              <a:t>FastAPI</a:t>
            </a:r>
            <a:endParaRPr lang="en-GB" sz="1600" dirty="0"/>
          </a:p>
          <a:p>
            <a:r>
              <a:rPr lang="en-GB" sz="1600" dirty="0" err="1"/>
              <a:t>Makefile</a:t>
            </a:r>
            <a:endParaRPr lang="en-GB" sz="1600" dirty="0"/>
          </a:p>
          <a:p>
            <a:r>
              <a:rPr lang="en-GB" sz="1600" dirty="0"/>
              <a:t>GCP/AWS (cloud)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58B1395-88CD-0946-BED1-B6A7EFD7062D}"/>
              </a:ext>
            </a:extLst>
          </p:cNvPr>
          <p:cNvSpPr/>
          <p:nvPr/>
        </p:nvSpPr>
        <p:spPr>
          <a:xfrm rot="20346182">
            <a:off x="3974115" y="-192258"/>
            <a:ext cx="6297705" cy="6128661"/>
          </a:xfrm>
          <a:prstGeom prst="roundRect">
            <a:avLst>
              <a:gd name="adj" fmla="val 23627"/>
            </a:avLst>
          </a:prstGeom>
          <a:solidFill>
            <a:schemeClr val="accent5">
              <a:alpha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D3A45-96F3-4047-A9A2-8F9F7796321D}"/>
              </a:ext>
            </a:extLst>
          </p:cNvPr>
          <p:cNvSpPr txBox="1"/>
          <p:nvPr/>
        </p:nvSpPr>
        <p:spPr>
          <a:xfrm>
            <a:off x="8958230" y="12404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roadway" panose="020F0502020204030204" pitchFamily="34" charset="0"/>
                <a:cs typeface="Broadway" panose="020F0502020204030204" pitchFamily="34" charset="0"/>
              </a:rPr>
              <a:t>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85F332-1774-B84D-811A-3463E890D90B}"/>
              </a:ext>
            </a:extLst>
          </p:cNvPr>
          <p:cNvSpPr txBox="1"/>
          <p:nvPr/>
        </p:nvSpPr>
        <p:spPr>
          <a:xfrm>
            <a:off x="1021840" y="24263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roadway" panose="020F0502020204030204" pitchFamily="34" charset="0"/>
                <a:cs typeface="Broadway" panose="020F0502020204030204" pitchFamily="34" charset="0"/>
              </a:rPr>
              <a:t>MLE</a:t>
            </a:r>
          </a:p>
        </p:txBody>
      </p:sp>
    </p:spTree>
    <p:extLst>
      <p:ext uri="{BB962C8B-B14F-4D97-AF65-F5344CB8AC3E}">
        <p14:creationId xmlns:p14="http://schemas.microsoft.com/office/powerpoint/2010/main" val="72492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494F5C-7A14-BF4B-B37C-9E6F205049E9}"/>
              </a:ext>
            </a:extLst>
          </p:cNvPr>
          <p:cNvSpPr txBox="1"/>
          <p:nvPr/>
        </p:nvSpPr>
        <p:spPr>
          <a:xfrm>
            <a:off x="43577" y="13351"/>
            <a:ext cx="524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Regression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BAB6B9-4484-C04F-A7F2-C0DBDD1BB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52" y="1151582"/>
            <a:ext cx="7810500" cy="3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EA30D-A35E-3C4B-9539-79F1CCA7451A}"/>
                  </a:ext>
                </a:extLst>
              </p:cNvPr>
              <p:cNvSpPr txBox="1"/>
              <p:nvPr/>
            </p:nvSpPr>
            <p:spPr>
              <a:xfrm>
                <a:off x="1629103" y="4760027"/>
                <a:ext cx="1649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EA30D-A35E-3C4B-9539-79F1CCA74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03" y="4760027"/>
                <a:ext cx="1649619" cy="276999"/>
              </a:xfrm>
              <a:prstGeom prst="rect">
                <a:avLst/>
              </a:prstGeom>
              <a:blipFill>
                <a:blip r:embed="rId5"/>
                <a:stretch>
                  <a:fillRect l="-3053" t="-8696" r="-763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4DA6A4-76ED-1F49-835F-E8272102A87B}"/>
                  </a:ext>
                </a:extLst>
              </p:cNvPr>
              <p:cNvSpPr txBox="1"/>
              <p:nvPr/>
            </p:nvSpPr>
            <p:spPr>
              <a:xfrm>
                <a:off x="1629103" y="5241928"/>
                <a:ext cx="1209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4DA6A4-76ED-1F49-835F-E8272102A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03" y="5241928"/>
                <a:ext cx="1209498" cy="276999"/>
              </a:xfrm>
              <a:prstGeom prst="rect">
                <a:avLst/>
              </a:prstGeom>
              <a:blipFill>
                <a:blip r:embed="rId6"/>
                <a:stretch>
                  <a:fillRect l="-5208" t="-13043" r="-4167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212377-A0E3-0243-8C14-404629C54F36}"/>
                  </a:ext>
                </a:extLst>
              </p:cNvPr>
              <p:cNvSpPr txBox="1"/>
              <p:nvPr/>
            </p:nvSpPr>
            <p:spPr>
              <a:xfrm>
                <a:off x="4467704" y="4950185"/>
                <a:ext cx="225369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acc>
                                <m:accPr>
                                  <m:chr m:val="̂"/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212377-A0E3-0243-8C14-404629C54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04" y="4950185"/>
                <a:ext cx="2253694" cy="756233"/>
              </a:xfrm>
              <a:prstGeom prst="rect">
                <a:avLst/>
              </a:prstGeom>
              <a:blipFill>
                <a:blip r:embed="rId7"/>
                <a:stretch>
                  <a:fillRect l="-1676" t="-116393" r="-559" b="-175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3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88F65D-0D86-BA4D-A30B-E83206E1AFEE}"/>
              </a:ext>
            </a:extLst>
          </p:cNvPr>
          <p:cNvSpPr/>
          <p:nvPr/>
        </p:nvSpPr>
        <p:spPr>
          <a:xfrm>
            <a:off x="661547" y="224934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CBB854-1067-4D4B-A68D-A8CDA1728606}"/>
              </a:ext>
            </a:extLst>
          </p:cNvPr>
          <p:cNvSpPr/>
          <p:nvPr/>
        </p:nvSpPr>
        <p:spPr>
          <a:xfrm>
            <a:off x="678539" y="18874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6C18C8-AC55-5745-B981-99865C9A6538}"/>
              </a:ext>
            </a:extLst>
          </p:cNvPr>
          <p:cNvSpPr/>
          <p:nvPr/>
        </p:nvSpPr>
        <p:spPr>
          <a:xfrm>
            <a:off x="669448" y="260952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6FE51-16D8-844D-ADAB-30E3EF86AA9E}"/>
              </a:ext>
            </a:extLst>
          </p:cNvPr>
          <p:cNvSpPr/>
          <p:nvPr/>
        </p:nvSpPr>
        <p:spPr>
          <a:xfrm>
            <a:off x="658939" y="29697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6BB65D-CE10-634C-B44F-C4D20486BC5D}"/>
              </a:ext>
            </a:extLst>
          </p:cNvPr>
          <p:cNvSpPr/>
          <p:nvPr/>
        </p:nvSpPr>
        <p:spPr>
          <a:xfrm>
            <a:off x="658939" y="334220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0EA9EC-C735-8C4D-9866-4FF53BC547AB}"/>
              </a:ext>
            </a:extLst>
          </p:cNvPr>
          <p:cNvSpPr/>
          <p:nvPr/>
        </p:nvSpPr>
        <p:spPr>
          <a:xfrm>
            <a:off x="1272791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509DD76-62AC-FD47-9911-DAA2C8FB3C3E}"/>
              </a:ext>
            </a:extLst>
          </p:cNvPr>
          <p:cNvSpPr/>
          <p:nvPr/>
        </p:nvSpPr>
        <p:spPr>
          <a:xfrm>
            <a:off x="1289783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A2AA1D-F66E-2041-9AC0-A31AB260345E}"/>
              </a:ext>
            </a:extLst>
          </p:cNvPr>
          <p:cNvSpPr/>
          <p:nvPr/>
        </p:nvSpPr>
        <p:spPr>
          <a:xfrm>
            <a:off x="1280692" y="2607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27683-A0A5-F044-B446-FD150228E421}"/>
              </a:ext>
            </a:extLst>
          </p:cNvPr>
          <p:cNvSpPr/>
          <p:nvPr/>
        </p:nvSpPr>
        <p:spPr>
          <a:xfrm>
            <a:off x="1270183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F9CAD6-538A-CD43-9839-8004FC2E85F3}"/>
              </a:ext>
            </a:extLst>
          </p:cNvPr>
          <p:cNvSpPr/>
          <p:nvPr/>
        </p:nvSpPr>
        <p:spPr>
          <a:xfrm>
            <a:off x="1270183" y="334038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3BE3D65-0614-0D42-B98B-81EAAAF666AB}"/>
              </a:ext>
            </a:extLst>
          </p:cNvPr>
          <p:cNvSpPr/>
          <p:nvPr/>
        </p:nvSpPr>
        <p:spPr>
          <a:xfrm>
            <a:off x="1885144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12E56E-8676-8445-AD65-2FF837C4BA02}"/>
              </a:ext>
            </a:extLst>
          </p:cNvPr>
          <p:cNvSpPr/>
          <p:nvPr/>
        </p:nvSpPr>
        <p:spPr>
          <a:xfrm>
            <a:off x="1902136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9751A3-6FDF-2D4D-9785-A3A0D23E3232}"/>
              </a:ext>
            </a:extLst>
          </p:cNvPr>
          <p:cNvSpPr/>
          <p:nvPr/>
        </p:nvSpPr>
        <p:spPr>
          <a:xfrm>
            <a:off x="1893045" y="2607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D0D0AC-6FA5-7844-BFE4-9F0BED20F3BB}"/>
              </a:ext>
            </a:extLst>
          </p:cNvPr>
          <p:cNvSpPr/>
          <p:nvPr/>
        </p:nvSpPr>
        <p:spPr>
          <a:xfrm>
            <a:off x="1882536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C2C183-383F-9A4C-9A6B-9462D60B0C1E}"/>
              </a:ext>
            </a:extLst>
          </p:cNvPr>
          <p:cNvSpPr/>
          <p:nvPr/>
        </p:nvSpPr>
        <p:spPr>
          <a:xfrm>
            <a:off x="1882536" y="334038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A65AAB-29FA-5242-9585-9C869D859F2B}"/>
              </a:ext>
            </a:extLst>
          </p:cNvPr>
          <p:cNvSpPr/>
          <p:nvPr/>
        </p:nvSpPr>
        <p:spPr>
          <a:xfrm>
            <a:off x="2536342" y="2247530"/>
            <a:ext cx="278013" cy="272921"/>
          </a:xfrm>
          <a:prstGeom prst="roundRect">
            <a:avLst/>
          </a:prstGeom>
          <a:solidFill>
            <a:srgbClr val="FFD8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ED231-344A-4F4C-9ABF-F40EF51482C5}"/>
              </a:ext>
            </a:extLst>
          </p:cNvPr>
          <p:cNvSpPr/>
          <p:nvPr/>
        </p:nvSpPr>
        <p:spPr>
          <a:xfrm>
            <a:off x="2553334" y="1885584"/>
            <a:ext cx="278013" cy="272921"/>
          </a:xfrm>
          <a:prstGeom prst="roundRect">
            <a:avLst/>
          </a:prstGeom>
          <a:solidFill>
            <a:srgbClr val="FFD8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56E66FE-97D8-C84F-899A-75293D6D35F8}"/>
              </a:ext>
            </a:extLst>
          </p:cNvPr>
          <p:cNvSpPr/>
          <p:nvPr/>
        </p:nvSpPr>
        <p:spPr>
          <a:xfrm>
            <a:off x="2544243" y="2607707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C97CB0-5AE9-C248-A2D7-90EA90C5011B}"/>
              </a:ext>
            </a:extLst>
          </p:cNvPr>
          <p:cNvSpPr/>
          <p:nvPr/>
        </p:nvSpPr>
        <p:spPr>
          <a:xfrm>
            <a:off x="2533734" y="2967884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28260E-3CA2-5442-9EAB-5F661363C118}"/>
              </a:ext>
            </a:extLst>
          </p:cNvPr>
          <p:cNvSpPr/>
          <p:nvPr/>
        </p:nvSpPr>
        <p:spPr>
          <a:xfrm>
            <a:off x="2533734" y="3340382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477836C-A5B2-EC43-ACC7-29F1B49CF0B7}"/>
              </a:ext>
            </a:extLst>
          </p:cNvPr>
          <p:cNvSpPr/>
          <p:nvPr/>
        </p:nvSpPr>
        <p:spPr>
          <a:xfrm>
            <a:off x="647430" y="404757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AE1D8E4-027A-9B41-964C-13ED18C3F0DD}"/>
              </a:ext>
            </a:extLst>
          </p:cNvPr>
          <p:cNvSpPr/>
          <p:nvPr/>
        </p:nvSpPr>
        <p:spPr>
          <a:xfrm>
            <a:off x="664422" y="368562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AF061A7-86EA-6D4C-97C7-AB8B4B2C60AC}"/>
              </a:ext>
            </a:extLst>
          </p:cNvPr>
          <p:cNvSpPr/>
          <p:nvPr/>
        </p:nvSpPr>
        <p:spPr>
          <a:xfrm>
            <a:off x="655331" y="4407751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65036C-F303-A745-BE67-13439FFADEC9}"/>
              </a:ext>
            </a:extLst>
          </p:cNvPr>
          <p:cNvSpPr/>
          <p:nvPr/>
        </p:nvSpPr>
        <p:spPr>
          <a:xfrm>
            <a:off x="644822" y="476792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DD22EE-3A16-BC4F-B36F-2C17346328EC}"/>
              </a:ext>
            </a:extLst>
          </p:cNvPr>
          <p:cNvSpPr/>
          <p:nvPr/>
        </p:nvSpPr>
        <p:spPr>
          <a:xfrm>
            <a:off x="644822" y="514042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4E9DD91-D108-EC46-AB4A-42A3DC74505C}"/>
              </a:ext>
            </a:extLst>
          </p:cNvPr>
          <p:cNvSpPr/>
          <p:nvPr/>
        </p:nvSpPr>
        <p:spPr>
          <a:xfrm>
            <a:off x="1258674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4A9CA7-02F2-F94A-B696-E6B65AADBA10}"/>
              </a:ext>
            </a:extLst>
          </p:cNvPr>
          <p:cNvSpPr/>
          <p:nvPr/>
        </p:nvSpPr>
        <p:spPr>
          <a:xfrm>
            <a:off x="1275666" y="36838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B81F8B-C38F-DF40-9581-0B9FB2BE408D}"/>
              </a:ext>
            </a:extLst>
          </p:cNvPr>
          <p:cNvSpPr/>
          <p:nvPr/>
        </p:nvSpPr>
        <p:spPr>
          <a:xfrm>
            <a:off x="1266575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5F75F3-AE38-8A4F-8442-595DA5E30809}"/>
              </a:ext>
            </a:extLst>
          </p:cNvPr>
          <p:cNvSpPr/>
          <p:nvPr/>
        </p:nvSpPr>
        <p:spPr>
          <a:xfrm>
            <a:off x="1256066" y="47661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C2C049F-6C80-2440-BA1C-BBA6BC78087E}"/>
              </a:ext>
            </a:extLst>
          </p:cNvPr>
          <p:cNvSpPr/>
          <p:nvPr/>
        </p:nvSpPr>
        <p:spPr>
          <a:xfrm>
            <a:off x="1256066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5DDF6-EFCE-184C-A3F0-525ED643CE7A}"/>
              </a:ext>
            </a:extLst>
          </p:cNvPr>
          <p:cNvSpPr/>
          <p:nvPr/>
        </p:nvSpPr>
        <p:spPr>
          <a:xfrm>
            <a:off x="1871027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18AE181-8C4A-444B-B755-467CDA0F8F7D}"/>
              </a:ext>
            </a:extLst>
          </p:cNvPr>
          <p:cNvSpPr/>
          <p:nvPr/>
        </p:nvSpPr>
        <p:spPr>
          <a:xfrm>
            <a:off x="1888019" y="36838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84C56D-B405-6840-840C-1B7B065450FF}"/>
              </a:ext>
            </a:extLst>
          </p:cNvPr>
          <p:cNvSpPr/>
          <p:nvPr/>
        </p:nvSpPr>
        <p:spPr>
          <a:xfrm>
            <a:off x="1878928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2D8BBB8-714A-A647-9A2A-46124ECA36CA}"/>
              </a:ext>
            </a:extLst>
          </p:cNvPr>
          <p:cNvSpPr/>
          <p:nvPr/>
        </p:nvSpPr>
        <p:spPr>
          <a:xfrm>
            <a:off x="1868419" y="47661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04E93F3-4B94-DF41-86E7-424E5E99D622}"/>
              </a:ext>
            </a:extLst>
          </p:cNvPr>
          <p:cNvSpPr/>
          <p:nvPr/>
        </p:nvSpPr>
        <p:spPr>
          <a:xfrm>
            <a:off x="1868419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C60880-9FBF-F14C-93C7-794DE6B15490}"/>
              </a:ext>
            </a:extLst>
          </p:cNvPr>
          <p:cNvSpPr/>
          <p:nvPr/>
        </p:nvSpPr>
        <p:spPr>
          <a:xfrm>
            <a:off x="2522225" y="4045756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03715CD-13CA-FE49-836D-8B6F6BE9D847}"/>
              </a:ext>
            </a:extLst>
          </p:cNvPr>
          <p:cNvSpPr/>
          <p:nvPr/>
        </p:nvSpPr>
        <p:spPr>
          <a:xfrm>
            <a:off x="2539217" y="3683810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D4028A4-1A22-9A49-AEAD-A626995691BC}"/>
              </a:ext>
            </a:extLst>
          </p:cNvPr>
          <p:cNvSpPr/>
          <p:nvPr/>
        </p:nvSpPr>
        <p:spPr>
          <a:xfrm>
            <a:off x="2530126" y="4405933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0AF625F-EF34-A142-91EF-5B60D809AC77}"/>
              </a:ext>
            </a:extLst>
          </p:cNvPr>
          <p:cNvSpPr/>
          <p:nvPr/>
        </p:nvSpPr>
        <p:spPr>
          <a:xfrm>
            <a:off x="2519617" y="4766110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9BD865C-6B48-B44A-84D5-45474D5F0241}"/>
              </a:ext>
            </a:extLst>
          </p:cNvPr>
          <p:cNvSpPr/>
          <p:nvPr/>
        </p:nvSpPr>
        <p:spPr>
          <a:xfrm>
            <a:off x="2519617" y="5138608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23BBFD5-A554-A843-8EA3-D696963173FA}"/>
              </a:ext>
            </a:extLst>
          </p:cNvPr>
          <p:cNvSpPr/>
          <p:nvPr/>
        </p:nvSpPr>
        <p:spPr>
          <a:xfrm>
            <a:off x="5508865" y="100577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E05BEE7-DFC6-964F-A113-2793DC3981B6}"/>
              </a:ext>
            </a:extLst>
          </p:cNvPr>
          <p:cNvSpPr/>
          <p:nvPr/>
        </p:nvSpPr>
        <p:spPr>
          <a:xfrm>
            <a:off x="6120109" y="10039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9C7146F-A989-6C43-9862-07BA48F41532}"/>
              </a:ext>
            </a:extLst>
          </p:cNvPr>
          <p:cNvSpPr/>
          <p:nvPr/>
        </p:nvSpPr>
        <p:spPr>
          <a:xfrm>
            <a:off x="6732462" y="10039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6B87456-7B77-4348-9D79-D7A92BF2BDD8}"/>
              </a:ext>
            </a:extLst>
          </p:cNvPr>
          <p:cNvSpPr/>
          <p:nvPr/>
        </p:nvSpPr>
        <p:spPr>
          <a:xfrm>
            <a:off x="7383660" y="1003956"/>
            <a:ext cx="278013" cy="272921"/>
          </a:xfrm>
          <a:prstGeom prst="roundRect">
            <a:avLst/>
          </a:prstGeom>
          <a:solidFill>
            <a:srgbClr val="FFD8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95F5045-53E3-6946-9CD4-FD6A40FDB95B}"/>
              </a:ext>
            </a:extLst>
          </p:cNvPr>
          <p:cNvSpPr/>
          <p:nvPr/>
        </p:nvSpPr>
        <p:spPr>
          <a:xfrm>
            <a:off x="5548466" y="518533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F216A80-CE3E-F647-BD24-147CF68186AE}"/>
              </a:ext>
            </a:extLst>
          </p:cNvPr>
          <p:cNvSpPr/>
          <p:nvPr/>
        </p:nvSpPr>
        <p:spPr>
          <a:xfrm>
            <a:off x="5556367" y="554551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A24F68F-C3DB-0A49-8699-38C041FBBFED}"/>
              </a:ext>
            </a:extLst>
          </p:cNvPr>
          <p:cNvSpPr/>
          <p:nvPr/>
        </p:nvSpPr>
        <p:spPr>
          <a:xfrm>
            <a:off x="5548466" y="321055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694EBCE-68BE-F746-B884-DF25460E07F5}"/>
              </a:ext>
            </a:extLst>
          </p:cNvPr>
          <p:cNvSpPr/>
          <p:nvPr/>
        </p:nvSpPr>
        <p:spPr>
          <a:xfrm>
            <a:off x="5548466" y="590126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376DF6B-BCBB-9C49-A550-86B7D4FE6CCF}"/>
              </a:ext>
            </a:extLst>
          </p:cNvPr>
          <p:cNvSpPr/>
          <p:nvPr/>
        </p:nvSpPr>
        <p:spPr>
          <a:xfrm>
            <a:off x="6159710" y="5183519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7196752-C6C3-4E43-8E1F-9A3D2912EA5E}"/>
              </a:ext>
            </a:extLst>
          </p:cNvPr>
          <p:cNvSpPr/>
          <p:nvPr/>
        </p:nvSpPr>
        <p:spPr>
          <a:xfrm>
            <a:off x="6167611" y="554369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2C22764-4EB1-EF4B-89A7-8CB24BC74F6C}"/>
              </a:ext>
            </a:extLst>
          </p:cNvPr>
          <p:cNvSpPr/>
          <p:nvPr/>
        </p:nvSpPr>
        <p:spPr>
          <a:xfrm>
            <a:off x="6159710" y="320873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3346B2B-8B00-3F48-BCF3-506290C63506}"/>
              </a:ext>
            </a:extLst>
          </p:cNvPr>
          <p:cNvSpPr/>
          <p:nvPr/>
        </p:nvSpPr>
        <p:spPr>
          <a:xfrm>
            <a:off x="6159710" y="589944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3FD0B34-D8B2-4944-A430-2A065A08846C}"/>
              </a:ext>
            </a:extLst>
          </p:cNvPr>
          <p:cNvSpPr/>
          <p:nvPr/>
        </p:nvSpPr>
        <p:spPr>
          <a:xfrm>
            <a:off x="6772063" y="5183519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0622875-9ED8-4949-90AD-2CCCC3299A03}"/>
              </a:ext>
            </a:extLst>
          </p:cNvPr>
          <p:cNvSpPr/>
          <p:nvPr/>
        </p:nvSpPr>
        <p:spPr>
          <a:xfrm>
            <a:off x="6779964" y="554369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DB7B05D-F3ED-F244-9C39-0217D7BAF8AF}"/>
              </a:ext>
            </a:extLst>
          </p:cNvPr>
          <p:cNvSpPr/>
          <p:nvPr/>
        </p:nvSpPr>
        <p:spPr>
          <a:xfrm>
            <a:off x="6772063" y="320873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5252374-11F4-E049-9E10-53CBE9E0A59C}"/>
              </a:ext>
            </a:extLst>
          </p:cNvPr>
          <p:cNvSpPr/>
          <p:nvPr/>
        </p:nvSpPr>
        <p:spPr>
          <a:xfrm>
            <a:off x="6772063" y="589944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A0B0FE1-A80C-4742-9521-FB1B8F999457}"/>
              </a:ext>
            </a:extLst>
          </p:cNvPr>
          <p:cNvSpPr/>
          <p:nvPr/>
        </p:nvSpPr>
        <p:spPr>
          <a:xfrm>
            <a:off x="7423261" y="5183519"/>
            <a:ext cx="278013" cy="272921"/>
          </a:xfrm>
          <a:prstGeom prst="roundRect">
            <a:avLst/>
          </a:prstGeom>
          <a:solidFill>
            <a:srgbClr val="FFD8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46A0C3D-CB3D-6C43-A55E-79F10F07D6AD}"/>
              </a:ext>
            </a:extLst>
          </p:cNvPr>
          <p:cNvSpPr/>
          <p:nvPr/>
        </p:nvSpPr>
        <p:spPr>
          <a:xfrm>
            <a:off x="7431162" y="5543696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900E3A72-53A5-9242-9582-84BA7AEC56EE}"/>
              </a:ext>
            </a:extLst>
          </p:cNvPr>
          <p:cNvSpPr/>
          <p:nvPr/>
        </p:nvSpPr>
        <p:spPr>
          <a:xfrm>
            <a:off x="7423261" y="3208734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3E8501A-87D0-7440-B3D5-DEBB6108E7A5}"/>
              </a:ext>
            </a:extLst>
          </p:cNvPr>
          <p:cNvSpPr/>
          <p:nvPr/>
        </p:nvSpPr>
        <p:spPr>
          <a:xfrm>
            <a:off x="7423261" y="5899445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13148FF-ADAC-1D4D-B80D-11ED2575C225}"/>
              </a:ext>
            </a:extLst>
          </p:cNvPr>
          <p:cNvSpPr/>
          <p:nvPr/>
        </p:nvSpPr>
        <p:spPr>
          <a:xfrm>
            <a:off x="5507930" y="2811071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06EB6CDC-8B90-4A42-A2AC-BB4E219FE46D}"/>
              </a:ext>
            </a:extLst>
          </p:cNvPr>
          <p:cNvSpPr/>
          <p:nvPr/>
        </p:nvSpPr>
        <p:spPr>
          <a:xfrm>
            <a:off x="6119174" y="280925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9419FB3-915A-B745-AD09-A66F02C5E3EE}"/>
              </a:ext>
            </a:extLst>
          </p:cNvPr>
          <p:cNvSpPr/>
          <p:nvPr/>
        </p:nvSpPr>
        <p:spPr>
          <a:xfrm>
            <a:off x="6731527" y="280925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17F507AF-40F6-4F45-914D-B14FEB3B2E4A}"/>
              </a:ext>
            </a:extLst>
          </p:cNvPr>
          <p:cNvSpPr/>
          <p:nvPr/>
        </p:nvSpPr>
        <p:spPr>
          <a:xfrm>
            <a:off x="7382725" y="2809253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9AB7E93-A172-3D42-8865-196200F1DB9D}"/>
              </a:ext>
            </a:extLst>
          </p:cNvPr>
          <p:cNvSpPr/>
          <p:nvPr/>
        </p:nvSpPr>
        <p:spPr>
          <a:xfrm>
            <a:off x="5510538" y="136442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4A415D2-C3A1-9741-AF6C-86E23C1867EC}"/>
              </a:ext>
            </a:extLst>
          </p:cNvPr>
          <p:cNvSpPr/>
          <p:nvPr/>
        </p:nvSpPr>
        <p:spPr>
          <a:xfrm>
            <a:off x="5518439" y="172459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2707FA5-AE6C-704E-A0E9-53F87FE9A607}"/>
              </a:ext>
            </a:extLst>
          </p:cNvPr>
          <p:cNvSpPr/>
          <p:nvPr/>
        </p:nvSpPr>
        <p:spPr>
          <a:xfrm>
            <a:off x="5507930" y="208477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201FF7C-D926-8D45-84B5-F8DB97A35269}"/>
              </a:ext>
            </a:extLst>
          </p:cNvPr>
          <p:cNvSpPr/>
          <p:nvPr/>
        </p:nvSpPr>
        <p:spPr>
          <a:xfrm>
            <a:off x="5507930" y="245727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16501AD6-845C-8341-9867-C3AF0580B4BD}"/>
              </a:ext>
            </a:extLst>
          </p:cNvPr>
          <p:cNvSpPr/>
          <p:nvPr/>
        </p:nvSpPr>
        <p:spPr>
          <a:xfrm>
            <a:off x="6121782" y="13626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B4C103B-3726-FA4D-BCEE-C57FE1619814}"/>
              </a:ext>
            </a:extLst>
          </p:cNvPr>
          <p:cNvSpPr/>
          <p:nvPr/>
        </p:nvSpPr>
        <p:spPr>
          <a:xfrm>
            <a:off x="6129683" y="1722779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599C344C-DC3E-564D-8D07-A42BFCCCD0B7}"/>
              </a:ext>
            </a:extLst>
          </p:cNvPr>
          <p:cNvSpPr/>
          <p:nvPr/>
        </p:nvSpPr>
        <p:spPr>
          <a:xfrm>
            <a:off x="6119174" y="20829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B556C40-5627-8F42-9FA3-21BDAE3D1078}"/>
              </a:ext>
            </a:extLst>
          </p:cNvPr>
          <p:cNvSpPr/>
          <p:nvPr/>
        </p:nvSpPr>
        <p:spPr>
          <a:xfrm>
            <a:off x="6119174" y="245545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50EC4C8-CA71-A241-A0DE-4DFBDABE08C7}"/>
              </a:ext>
            </a:extLst>
          </p:cNvPr>
          <p:cNvSpPr/>
          <p:nvPr/>
        </p:nvSpPr>
        <p:spPr>
          <a:xfrm>
            <a:off x="6734135" y="13626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FFE4045-B962-044C-913F-FB586468057C}"/>
              </a:ext>
            </a:extLst>
          </p:cNvPr>
          <p:cNvSpPr/>
          <p:nvPr/>
        </p:nvSpPr>
        <p:spPr>
          <a:xfrm>
            <a:off x="6742036" y="1722779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780D7B9-6A9D-2445-AAD1-853E0289E860}"/>
              </a:ext>
            </a:extLst>
          </p:cNvPr>
          <p:cNvSpPr/>
          <p:nvPr/>
        </p:nvSpPr>
        <p:spPr>
          <a:xfrm>
            <a:off x="6731527" y="20829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EC5A4E6-69F5-1F49-AF6D-98F38A7C989E}"/>
              </a:ext>
            </a:extLst>
          </p:cNvPr>
          <p:cNvSpPr/>
          <p:nvPr/>
        </p:nvSpPr>
        <p:spPr>
          <a:xfrm>
            <a:off x="6731527" y="245545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22E0391-D6E6-BA44-8333-98360763FF0A}"/>
              </a:ext>
            </a:extLst>
          </p:cNvPr>
          <p:cNvSpPr/>
          <p:nvPr/>
        </p:nvSpPr>
        <p:spPr>
          <a:xfrm>
            <a:off x="7385333" y="1362602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C879E3E-B8E5-9D43-B277-CD60B5999EE9}"/>
              </a:ext>
            </a:extLst>
          </p:cNvPr>
          <p:cNvSpPr/>
          <p:nvPr/>
        </p:nvSpPr>
        <p:spPr>
          <a:xfrm>
            <a:off x="7393234" y="1722779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B8131E9-BFC2-7E43-B066-493503EEE4EA}"/>
              </a:ext>
            </a:extLst>
          </p:cNvPr>
          <p:cNvSpPr/>
          <p:nvPr/>
        </p:nvSpPr>
        <p:spPr>
          <a:xfrm>
            <a:off x="7382725" y="2082956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AA9D510-610E-F944-8096-923FE76F8946}"/>
              </a:ext>
            </a:extLst>
          </p:cNvPr>
          <p:cNvSpPr/>
          <p:nvPr/>
        </p:nvSpPr>
        <p:spPr>
          <a:xfrm>
            <a:off x="7382725" y="2455454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43FCB91-2A9D-3740-9C93-90D154B98AEC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7661673" y="1140416"/>
            <a:ext cx="793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8326402-A809-FF43-AFA9-55E62ABA0B52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7701274" y="5319980"/>
            <a:ext cx="787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18563A8E-54A2-F541-BADC-35BF207986AF}"/>
              </a:ext>
            </a:extLst>
          </p:cNvPr>
          <p:cNvSpPr/>
          <p:nvPr/>
        </p:nvSpPr>
        <p:spPr>
          <a:xfrm rot="20042024">
            <a:off x="4414345" y="1994952"/>
            <a:ext cx="672662" cy="360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EEB09A35-C233-A849-8356-FE013467BF87}"/>
              </a:ext>
            </a:extLst>
          </p:cNvPr>
          <p:cNvSpPr/>
          <p:nvPr/>
        </p:nvSpPr>
        <p:spPr>
          <a:xfrm rot="1741093">
            <a:off x="4512646" y="4690297"/>
            <a:ext cx="672662" cy="360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64D7DC8-02AC-7042-B783-E182263EF44A}"/>
              </a:ext>
            </a:extLst>
          </p:cNvPr>
          <p:cNvSpPr txBox="1"/>
          <p:nvPr/>
        </p:nvSpPr>
        <p:spPr>
          <a:xfrm>
            <a:off x="5103891" y="601431"/>
            <a:ext cx="3058623" cy="438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Train Set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A31956E-475A-CD43-A9CA-2E5341455016}"/>
              </a:ext>
            </a:extLst>
          </p:cNvPr>
          <p:cNvSpPr txBox="1"/>
          <p:nvPr/>
        </p:nvSpPr>
        <p:spPr>
          <a:xfrm>
            <a:off x="5172484" y="4678106"/>
            <a:ext cx="3058623" cy="438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Test Set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1BB3DB-3C42-5D4F-AF56-268661E34E78}"/>
              </a:ext>
            </a:extLst>
          </p:cNvPr>
          <p:cNvSpPr txBox="1"/>
          <p:nvPr/>
        </p:nvSpPr>
        <p:spPr>
          <a:xfrm>
            <a:off x="43577" y="13351"/>
            <a:ext cx="353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Train Test Split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E32EB-5CD4-A948-A601-4BFF7C253F7B}"/>
              </a:ext>
            </a:extLst>
          </p:cNvPr>
          <p:cNvSpPr txBox="1"/>
          <p:nvPr/>
        </p:nvSpPr>
        <p:spPr>
          <a:xfrm>
            <a:off x="3036029" y="1053264"/>
            <a:ext cx="17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target variable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209650-BA23-7546-8924-21D9FFAC416D}"/>
              </a:ext>
            </a:extLst>
          </p:cNvPr>
          <p:cNvSpPr txBox="1"/>
          <p:nvPr/>
        </p:nvSpPr>
        <p:spPr>
          <a:xfrm>
            <a:off x="3443931" y="1375959"/>
            <a:ext cx="17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labels</a:t>
            </a:r>
          </a:p>
        </p:txBody>
      </p:sp>
      <p:pic>
        <p:nvPicPr>
          <p:cNvPr id="115" name="Graphic 114" descr="Tick with solid fill">
            <a:extLst>
              <a:ext uri="{FF2B5EF4-FFF2-40B4-BE49-F238E27FC236}">
                <a16:creationId xmlns:a16="http://schemas.microsoft.com/office/drawing/2014/main" id="{8A7814D4-084E-6046-A51E-02D206AC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6823" y="1822146"/>
            <a:ext cx="339081" cy="339081"/>
          </a:xfrm>
          <a:prstGeom prst="rect">
            <a:avLst/>
          </a:prstGeom>
        </p:spPr>
      </p:pic>
      <p:pic>
        <p:nvPicPr>
          <p:cNvPr id="116" name="Graphic 115" descr="Tick with solid fill">
            <a:extLst>
              <a:ext uri="{FF2B5EF4-FFF2-40B4-BE49-F238E27FC236}">
                <a16:creationId xmlns:a16="http://schemas.microsoft.com/office/drawing/2014/main" id="{79C2E820-B9EE-B741-A8E0-BD4C57CD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9178" y="2558527"/>
            <a:ext cx="339081" cy="339081"/>
          </a:xfrm>
          <a:prstGeom prst="rect">
            <a:avLst/>
          </a:prstGeom>
        </p:spPr>
      </p:pic>
      <p:pic>
        <p:nvPicPr>
          <p:cNvPr id="117" name="Graphic 116" descr="Tick with solid fill">
            <a:extLst>
              <a:ext uri="{FF2B5EF4-FFF2-40B4-BE49-F238E27FC236}">
                <a16:creationId xmlns:a16="http://schemas.microsoft.com/office/drawing/2014/main" id="{8C40BC2B-780C-C84B-A9AA-2F133F9A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8643" y="3681085"/>
            <a:ext cx="339081" cy="339081"/>
          </a:xfrm>
          <a:prstGeom prst="rect">
            <a:avLst/>
          </a:prstGeom>
        </p:spPr>
      </p:pic>
      <p:pic>
        <p:nvPicPr>
          <p:cNvPr id="118" name="Graphic 117" descr="Tick with solid fill">
            <a:extLst>
              <a:ext uri="{FF2B5EF4-FFF2-40B4-BE49-F238E27FC236}">
                <a16:creationId xmlns:a16="http://schemas.microsoft.com/office/drawing/2014/main" id="{315B991E-9B03-FF49-A8F4-F06F979E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420" y="2948070"/>
            <a:ext cx="339081" cy="339081"/>
          </a:xfrm>
          <a:prstGeom prst="rect">
            <a:avLst/>
          </a:prstGeom>
        </p:spPr>
      </p:pic>
      <p:pic>
        <p:nvPicPr>
          <p:cNvPr id="119" name="Graphic 118" descr="Tick with solid fill">
            <a:extLst>
              <a:ext uri="{FF2B5EF4-FFF2-40B4-BE49-F238E27FC236}">
                <a16:creationId xmlns:a16="http://schemas.microsoft.com/office/drawing/2014/main" id="{F97329FC-0577-564F-ADBA-65DF9CF5A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8051" y="4392742"/>
            <a:ext cx="339081" cy="339081"/>
          </a:xfrm>
          <a:prstGeom prst="rect">
            <a:avLst/>
          </a:prstGeom>
        </p:spPr>
      </p:pic>
      <p:pic>
        <p:nvPicPr>
          <p:cNvPr id="121" name="Graphic 120" descr="Close with solid fill">
            <a:extLst>
              <a:ext uri="{FF2B5EF4-FFF2-40B4-BE49-F238E27FC236}">
                <a16:creationId xmlns:a16="http://schemas.microsoft.com/office/drawing/2014/main" id="{1C949033-1491-6C47-B7B7-805B398DF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4986" y="4778375"/>
            <a:ext cx="364671" cy="364671"/>
          </a:xfrm>
          <a:prstGeom prst="rect">
            <a:avLst/>
          </a:prstGeom>
        </p:spPr>
      </p:pic>
      <p:pic>
        <p:nvPicPr>
          <p:cNvPr id="124" name="Graphic 123" descr="Close with solid fill">
            <a:extLst>
              <a:ext uri="{FF2B5EF4-FFF2-40B4-BE49-F238E27FC236}">
                <a16:creationId xmlns:a16="http://schemas.microsoft.com/office/drawing/2014/main" id="{E65D9A01-3562-DE42-84BA-CB4FC8445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730" y="4072228"/>
            <a:ext cx="364671" cy="364671"/>
          </a:xfrm>
          <a:prstGeom prst="rect">
            <a:avLst/>
          </a:prstGeom>
        </p:spPr>
      </p:pic>
      <p:pic>
        <p:nvPicPr>
          <p:cNvPr id="125" name="Graphic 124" descr="Close with solid fill">
            <a:extLst>
              <a:ext uri="{FF2B5EF4-FFF2-40B4-BE49-F238E27FC236}">
                <a16:creationId xmlns:a16="http://schemas.microsoft.com/office/drawing/2014/main" id="{A4E8F644-D8CF-4840-8322-8CB075FF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731" y="3308113"/>
            <a:ext cx="364671" cy="364671"/>
          </a:xfrm>
          <a:prstGeom prst="rect">
            <a:avLst/>
          </a:prstGeom>
        </p:spPr>
      </p:pic>
      <p:pic>
        <p:nvPicPr>
          <p:cNvPr id="126" name="Graphic 125" descr="Close with solid fill">
            <a:extLst>
              <a:ext uri="{FF2B5EF4-FFF2-40B4-BE49-F238E27FC236}">
                <a16:creationId xmlns:a16="http://schemas.microsoft.com/office/drawing/2014/main" id="{21FCD8C5-7634-6644-A1B0-2F4DD6987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241" y="2185019"/>
            <a:ext cx="364671" cy="364671"/>
          </a:xfrm>
          <a:prstGeom prst="rect">
            <a:avLst/>
          </a:prstGeom>
        </p:spPr>
      </p:pic>
      <p:pic>
        <p:nvPicPr>
          <p:cNvPr id="127" name="Graphic 126" descr="Close with solid fill">
            <a:extLst>
              <a:ext uri="{FF2B5EF4-FFF2-40B4-BE49-F238E27FC236}">
                <a16:creationId xmlns:a16="http://schemas.microsoft.com/office/drawing/2014/main" id="{25482138-D8AB-344A-800D-A4401443A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7094" y="5196001"/>
            <a:ext cx="364671" cy="364671"/>
          </a:xfrm>
          <a:prstGeom prst="rect">
            <a:avLst/>
          </a:prstGeom>
        </p:spPr>
      </p:pic>
      <p:pic>
        <p:nvPicPr>
          <p:cNvPr id="128" name="Graphic 127" descr="Tick with solid fill">
            <a:extLst>
              <a:ext uri="{FF2B5EF4-FFF2-40B4-BE49-F238E27FC236}">
                <a16:creationId xmlns:a16="http://schemas.microsoft.com/office/drawing/2014/main" id="{905CD830-C799-E44F-9C57-58A812C3D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1928" y="5468412"/>
            <a:ext cx="339081" cy="339081"/>
          </a:xfrm>
          <a:prstGeom prst="rect">
            <a:avLst/>
          </a:prstGeom>
        </p:spPr>
      </p:pic>
      <p:pic>
        <p:nvPicPr>
          <p:cNvPr id="129" name="Graphic 128" descr="Close with solid fill">
            <a:extLst>
              <a:ext uri="{FF2B5EF4-FFF2-40B4-BE49-F238E27FC236}">
                <a16:creationId xmlns:a16="http://schemas.microsoft.com/office/drawing/2014/main" id="{FC085360-58F0-E544-8DFA-49A9AECD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8863" y="5854045"/>
            <a:ext cx="364671" cy="364671"/>
          </a:xfrm>
          <a:prstGeom prst="rect">
            <a:avLst/>
          </a:prstGeom>
        </p:spPr>
      </p:pic>
      <p:pic>
        <p:nvPicPr>
          <p:cNvPr id="130" name="Graphic 129" descr="Close with solid fill">
            <a:extLst>
              <a:ext uri="{FF2B5EF4-FFF2-40B4-BE49-F238E27FC236}">
                <a16:creationId xmlns:a16="http://schemas.microsoft.com/office/drawing/2014/main" id="{C71C78D0-E23A-1A43-93FC-D252BC887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5607" y="5147898"/>
            <a:ext cx="364671" cy="364671"/>
          </a:xfrm>
          <a:prstGeom prst="rect">
            <a:avLst/>
          </a:prstGeom>
        </p:spPr>
      </p:pic>
      <p:pic>
        <p:nvPicPr>
          <p:cNvPr id="131" name="Graphic 130" descr="Tick with solid fill">
            <a:extLst>
              <a:ext uri="{FF2B5EF4-FFF2-40B4-BE49-F238E27FC236}">
                <a16:creationId xmlns:a16="http://schemas.microsoft.com/office/drawing/2014/main" id="{EF694D66-AE8F-3242-9960-D78B7C9A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2746" y="2836571"/>
            <a:ext cx="339081" cy="339081"/>
          </a:xfrm>
          <a:prstGeom prst="rect">
            <a:avLst/>
          </a:prstGeom>
        </p:spPr>
      </p:pic>
      <p:pic>
        <p:nvPicPr>
          <p:cNvPr id="132" name="Graphic 131" descr="Tick with solid fill">
            <a:extLst>
              <a:ext uri="{FF2B5EF4-FFF2-40B4-BE49-F238E27FC236}">
                <a16:creationId xmlns:a16="http://schemas.microsoft.com/office/drawing/2014/main" id="{809AE981-C3F0-1D4A-909D-D50E9AAC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5988" y="3226114"/>
            <a:ext cx="339081" cy="339081"/>
          </a:xfrm>
          <a:prstGeom prst="rect">
            <a:avLst/>
          </a:prstGeom>
        </p:spPr>
      </p:pic>
      <p:pic>
        <p:nvPicPr>
          <p:cNvPr id="133" name="Graphic 132" descr="Close with solid fill">
            <a:extLst>
              <a:ext uri="{FF2B5EF4-FFF2-40B4-BE49-F238E27FC236}">
                <a16:creationId xmlns:a16="http://schemas.microsoft.com/office/drawing/2014/main" id="{A62E80DF-9B1E-0D48-8BDA-40A9A67BE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809" y="2463063"/>
            <a:ext cx="364671" cy="364671"/>
          </a:xfrm>
          <a:prstGeom prst="rect">
            <a:avLst/>
          </a:prstGeom>
        </p:spPr>
      </p:pic>
      <p:pic>
        <p:nvPicPr>
          <p:cNvPr id="134" name="Graphic 133" descr="Tick with solid fill">
            <a:extLst>
              <a:ext uri="{FF2B5EF4-FFF2-40B4-BE49-F238E27FC236}">
                <a16:creationId xmlns:a16="http://schemas.microsoft.com/office/drawing/2014/main" id="{FFD4498D-B409-4440-A0F3-E23F5223D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311" y="1691813"/>
            <a:ext cx="339081" cy="339081"/>
          </a:xfrm>
          <a:prstGeom prst="rect">
            <a:avLst/>
          </a:prstGeom>
        </p:spPr>
      </p:pic>
      <p:pic>
        <p:nvPicPr>
          <p:cNvPr id="135" name="Graphic 134" descr="Close with solid fill">
            <a:extLst>
              <a:ext uri="{FF2B5EF4-FFF2-40B4-BE49-F238E27FC236}">
                <a16:creationId xmlns:a16="http://schemas.microsoft.com/office/drawing/2014/main" id="{24E9AB6C-7F18-5B40-AAE1-6552677A8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0398" y="2082956"/>
            <a:ext cx="364671" cy="364671"/>
          </a:xfrm>
          <a:prstGeom prst="rect">
            <a:avLst/>
          </a:prstGeom>
        </p:spPr>
      </p:pic>
      <p:pic>
        <p:nvPicPr>
          <p:cNvPr id="136" name="Graphic 135" descr="Close with solid fill">
            <a:extLst>
              <a:ext uri="{FF2B5EF4-FFF2-40B4-BE49-F238E27FC236}">
                <a16:creationId xmlns:a16="http://schemas.microsoft.com/office/drawing/2014/main" id="{DA603DB1-9952-C54D-A4D7-AE69375F4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0399" y="1318841"/>
            <a:ext cx="364671" cy="364671"/>
          </a:xfrm>
          <a:prstGeom prst="rect">
            <a:avLst/>
          </a:prstGeom>
        </p:spPr>
      </p:pic>
      <p:pic>
        <p:nvPicPr>
          <p:cNvPr id="137" name="Graphic 136" descr="Tick with solid fill">
            <a:extLst>
              <a:ext uri="{FF2B5EF4-FFF2-40B4-BE49-F238E27FC236}">
                <a16:creationId xmlns:a16="http://schemas.microsoft.com/office/drawing/2014/main" id="{A9CFDC0D-B29E-E843-A492-89E66A4B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3862" y="943387"/>
            <a:ext cx="339081" cy="339081"/>
          </a:xfrm>
          <a:prstGeom prst="rect">
            <a:avLst/>
          </a:prstGeom>
        </p:spPr>
      </p:pic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9B4F6B9B-03D9-454A-AA3B-0DF570429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5406" y="5158832"/>
            <a:ext cx="339081" cy="339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09CCD-D669-954F-9723-D2B251DB96AF}"/>
              </a:ext>
            </a:extLst>
          </p:cNvPr>
          <p:cNvSpPr txBox="1"/>
          <p:nvPr/>
        </p:nvSpPr>
        <p:spPr>
          <a:xfrm>
            <a:off x="9560164" y="5087108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predict True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4E9D04D-6396-4D40-977B-7F32455AA876}"/>
              </a:ext>
            </a:extLst>
          </p:cNvPr>
          <p:cNvCxnSpPr>
            <a:stCxn id="4" idx="0"/>
            <a:endCxn id="137" idx="3"/>
          </p:cNvCxnSpPr>
          <p:nvPr/>
        </p:nvCxnSpPr>
        <p:spPr>
          <a:xfrm rot="16200000" flipV="1">
            <a:off x="7715945" y="2259926"/>
            <a:ext cx="3974180" cy="16801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5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88F65D-0D86-BA4D-A30B-E83206E1AFEE}"/>
              </a:ext>
            </a:extLst>
          </p:cNvPr>
          <p:cNvSpPr/>
          <p:nvPr/>
        </p:nvSpPr>
        <p:spPr>
          <a:xfrm>
            <a:off x="661547" y="224934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CBB854-1067-4D4B-A68D-A8CDA1728606}"/>
              </a:ext>
            </a:extLst>
          </p:cNvPr>
          <p:cNvSpPr/>
          <p:nvPr/>
        </p:nvSpPr>
        <p:spPr>
          <a:xfrm>
            <a:off x="678539" y="18874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6C18C8-AC55-5745-B981-99865C9A6538}"/>
              </a:ext>
            </a:extLst>
          </p:cNvPr>
          <p:cNvSpPr/>
          <p:nvPr/>
        </p:nvSpPr>
        <p:spPr>
          <a:xfrm>
            <a:off x="669448" y="260952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6FE51-16D8-844D-ADAB-30E3EF86AA9E}"/>
              </a:ext>
            </a:extLst>
          </p:cNvPr>
          <p:cNvSpPr/>
          <p:nvPr/>
        </p:nvSpPr>
        <p:spPr>
          <a:xfrm>
            <a:off x="658939" y="2969702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6BB65D-CE10-634C-B44F-C4D20486BC5D}"/>
              </a:ext>
            </a:extLst>
          </p:cNvPr>
          <p:cNvSpPr/>
          <p:nvPr/>
        </p:nvSpPr>
        <p:spPr>
          <a:xfrm>
            <a:off x="658939" y="334220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0EA9EC-C735-8C4D-9866-4FF53BC547AB}"/>
              </a:ext>
            </a:extLst>
          </p:cNvPr>
          <p:cNvSpPr/>
          <p:nvPr/>
        </p:nvSpPr>
        <p:spPr>
          <a:xfrm>
            <a:off x="1272791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509DD76-62AC-FD47-9911-DAA2C8FB3C3E}"/>
              </a:ext>
            </a:extLst>
          </p:cNvPr>
          <p:cNvSpPr/>
          <p:nvPr/>
        </p:nvSpPr>
        <p:spPr>
          <a:xfrm>
            <a:off x="1289783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A2AA1D-F66E-2041-9AC0-A31AB260345E}"/>
              </a:ext>
            </a:extLst>
          </p:cNvPr>
          <p:cNvSpPr/>
          <p:nvPr/>
        </p:nvSpPr>
        <p:spPr>
          <a:xfrm>
            <a:off x="1280692" y="2607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27683-A0A5-F044-B446-FD150228E421}"/>
              </a:ext>
            </a:extLst>
          </p:cNvPr>
          <p:cNvSpPr/>
          <p:nvPr/>
        </p:nvSpPr>
        <p:spPr>
          <a:xfrm>
            <a:off x="1270183" y="2967884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F9CAD6-538A-CD43-9839-8004FC2E85F3}"/>
              </a:ext>
            </a:extLst>
          </p:cNvPr>
          <p:cNvSpPr/>
          <p:nvPr/>
        </p:nvSpPr>
        <p:spPr>
          <a:xfrm>
            <a:off x="1270183" y="334038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3BE3D65-0614-0D42-B98B-81EAAAF666AB}"/>
              </a:ext>
            </a:extLst>
          </p:cNvPr>
          <p:cNvSpPr/>
          <p:nvPr/>
        </p:nvSpPr>
        <p:spPr>
          <a:xfrm>
            <a:off x="1885144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12E56E-8676-8445-AD65-2FF837C4BA02}"/>
              </a:ext>
            </a:extLst>
          </p:cNvPr>
          <p:cNvSpPr/>
          <p:nvPr/>
        </p:nvSpPr>
        <p:spPr>
          <a:xfrm>
            <a:off x="1902136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9751A3-6FDF-2D4D-9785-A3A0D23E3232}"/>
              </a:ext>
            </a:extLst>
          </p:cNvPr>
          <p:cNvSpPr/>
          <p:nvPr/>
        </p:nvSpPr>
        <p:spPr>
          <a:xfrm>
            <a:off x="1893045" y="2607707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D0D0AC-6FA5-7844-BFE4-9F0BED20F3BB}"/>
              </a:ext>
            </a:extLst>
          </p:cNvPr>
          <p:cNvSpPr/>
          <p:nvPr/>
        </p:nvSpPr>
        <p:spPr>
          <a:xfrm>
            <a:off x="1882536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C2C183-383F-9A4C-9A6B-9462D60B0C1E}"/>
              </a:ext>
            </a:extLst>
          </p:cNvPr>
          <p:cNvSpPr/>
          <p:nvPr/>
        </p:nvSpPr>
        <p:spPr>
          <a:xfrm>
            <a:off x="1882536" y="3340382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A65AAB-29FA-5242-9585-9C869D859F2B}"/>
              </a:ext>
            </a:extLst>
          </p:cNvPr>
          <p:cNvSpPr/>
          <p:nvPr/>
        </p:nvSpPr>
        <p:spPr>
          <a:xfrm>
            <a:off x="2536342" y="224753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ED231-344A-4F4C-9ABF-F40EF51482C5}"/>
              </a:ext>
            </a:extLst>
          </p:cNvPr>
          <p:cNvSpPr/>
          <p:nvPr/>
        </p:nvSpPr>
        <p:spPr>
          <a:xfrm>
            <a:off x="2553334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56E66FE-97D8-C84F-899A-75293D6D35F8}"/>
              </a:ext>
            </a:extLst>
          </p:cNvPr>
          <p:cNvSpPr/>
          <p:nvPr/>
        </p:nvSpPr>
        <p:spPr>
          <a:xfrm>
            <a:off x="2544243" y="2607707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C97CB0-5AE9-C248-A2D7-90EA90C5011B}"/>
              </a:ext>
            </a:extLst>
          </p:cNvPr>
          <p:cNvSpPr/>
          <p:nvPr/>
        </p:nvSpPr>
        <p:spPr>
          <a:xfrm>
            <a:off x="2533734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28260E-3CA2-5442-9EAB-5F661363C118}"/>
              </a:ext>
            </a:extLst>
          </p:cNvPr>
          <p:cNvSpPr/>
          <p:nvPr/>
        </p:nvSpPr>
        <p:spPr>
          <a:xfrm>
            <a:off x="2533734" y="3340382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477836C-A5B2-EC43-ACC7-29F1B49CF0B7}"/>
              </a:ext>
            </a:extLst>
          </p:cNvPr>
          <p:cNvSpPr/>
          <p:nvPr/>
        </p:nvSpPr>
        <p:spPr>
          <a:xfrm>
            <a:off x="647430" y="404757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AE1D8E4-027A-9B41-964C-13ED18C3F0DD}"/>
              </a:ext>
            </a:extLst>
          </p:cNvPr>
          <p:cNvSpPr/>
          <p:nvPr/>
        </p:nvSpPr>
        <p:spPr>
          <a:xfrm>
            <a:off x="664422" y="368562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AF061A7-86EA-6D4C-97C7-AB8B4B2C60AC}"/>
              </a:ext>
            </a:extLst>
          </p:cNvPr>
          <p:cNvSpPr/>
          <p:nvPr/>
        </p:nvSpPr>
        <p:spPr>
          <a:xfrm>
            <a:off x="655331" y="4407751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65036C-F303-A745-BE67-13439FFADEC9}"/>
              </a:ext>
            </a:extLst>
          </p:cNvPr>
          <p:cNvSpPr/>
          <p:nvPr/>
        </p:nvSpPr>
        <p:spPr>
          <a:xfrm>
            <a:off x="644822" y="476792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DD22EE-3A16-BC4F-B36F-2C17346328EC}"/>
              </a:ext>
            </a:extLst>
          </p:cNvPr>
          <p:cNvSpPr/>
          <p:nvPr/>
        </p:nvSpPr>
        <p:spPr>
          <a:xfrm>
            <a:off x="644822" y="5140426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4E9DD91-D108-EC46-AB4A-42A3DC74505C}"/>
              </a:ext>
            </a:extLst>
          </p:cNvPr>
          <p:cNvSpPr/>
          <p:nvPr/>
        </p:nvSpPr>
        <p:spPr>
          <a:xfrm>
            <a:off x="1258674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4A9CA7-02F2-F94A-B696-E6B65AADBA10}"/>
              </a:ext>
            </a:extLst>
          </p:cNvPr>
          <p:cNvSpPr/>
          <p:nvPr/>
        </p:nvSpPr>
        <p:spPr>
          <a:xfrm>
            <a:off x="1275666" y="3683810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B81F8B-C38F-DF40-9581-0B9FB2BE408D}"/>
              </a:ext>
            </a:extLst>
          </p:cNvPr>
          <p:cNvSpPr/>
          <p:nvPr/>
        </p:nvSpPr>
        <p:spPr>
          <a:xfrm>
            <a:off x="1266575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5F75F3-AE38-8A4F-8442-595DA5E30809}"/>
              </a:ext>
            </a:extLst>
          </p:cNvPr>
          <p:cNvSpPr/>
          <p:nvPr/>
        </p:nvSpPr>
        <p:spPr>
          <a:xfrm>
            <a:off x="1256066" y="476611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C2C049F-6C80-2440-BA1C-BBA6BC78087E}"/>
              </a:ext>
            </a:extLst>
          </p:cNvPr>
          <p:cNvSpPr/>
          <p:nvPr/>
        </p:nvSpPr>
        <p:spPr>
          <a:xfrm>
            <a:off x="1256066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5DDF6-EFCE-184C-A3F0-525ED643CE7A}"/>
              </a:ext>
            </a:extLst>
          </p:cNvPr>
          <p:cNvSpPr/>
          <p:nvPr/>
        </p:nvSpPr>
        <p:spPr>
          <a:xfrm>
            <a:off x="1871027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18AE181-8C4A-444B-B755-467CDA0F8F7D}"/>
              </a:ext>
            </a:extLst>
          </p:cNvPr>
          <p:cNvSpPr/>
          <p:nvPr/>
        </p:nvSpPr>
        <p:spPr>
          <a:xfrm>
            <a:off x="1888019" y="36838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84C56D-B405-6840-840C-1B7B065450FF}"/>
              </a:ext>
            </a:extLst>
          </p:cNvPr>
          <p:cNvSpPr/>
          <p:nvPr/>
        </p:nvSpPr>
        <p:spPr>
          <a:xfrm>
            <a:off x="1878928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2D8BBB8-714A-A647-9A2A-46124ECA36CA}"/>
              </a:ext>
            </a:extLst>
          </p:cNvPr>
          <p:cNvSpPr/>
          <p:nvPr/>
        </p:nvSpPr>
        <p:spPr>
          <a:xfrm>
            <a:off x="1868419" y="47661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04E93F3-4B94-DF41-86E7-424E5E99D622}"/>
              </a:ext>
            </a:extLst>
          </p:cNvPr>
          <p:cNvSpPr/>
          <p:nvPr/>
        </p:nvSpPr>
        <p:spPr>
          <a:xfrm>
            <a:off x="1868419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C60880-9FBF-F14C-93C7-794DE6B15490}"/>
              </a:ext>
            </a:extLst>
          </p:cNvPr>
          <p:cNvSpPr/>
          <p:nvPr/>
        </p:nvSpPr>
        <p:spPr>
          <a:xfrm>
            <a:off x="2522225" y="4045756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03715CD-13CA-FE49-836D-8B6F6BE9D847}"/>
              </a:ext>
            </a:extLst>
          </p:cNvPr>
          <p:cNvSpPr/>
          <p:nvPr/>
        </p:nvSpPr>
        <p:spPr>
          <a:xfrm>
            <a:off x="2539217" y="368381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D4028A4-1A22-9A49-AEAD-A626995691BC}"/>
              </a:ext>
            </a:extLst>
          </p:cNvPr>
          <p:cNvSpPr/>
          <p:nvPr/>
        </p:nvSpPr>
        <p:spPr>
          <a:xfrm>
            <a:off x="2530126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0AF625F-EF34-A142-91EF-5B60D809AC77}"/>
              </a:ext>
            </a:extLst>
          </p:cNvPr>
          <p:cNvSpPr/>
          <p:nvPr/>
        </p:nvSpPr>
        <p:spPr>
          <a:xfrm>
            <a:off x="2519617" y="4766110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9BD865C-6B48-B44A-84D5-45474D5F0241}"/>
              </a:ext>
            </a:extLst>
          </p:cNvPr>
          <p:cNvSpPr/>
          <p:nvPr/>
        </p:nvSpPr>
        <p:spPr>
          <a:xfrm>
            <a:off x="2519617" y="513860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1BB3DB-3C42-5D4F-AF56-268661E34E78}"/>
              </a:ext>
            </a:extLst>
          </p:cNvPr>
          <p:cNvSpPr txBox="1"/>
          <p:nvPr/>
        </p:nvSpPr>
        <p:spPr>
          <a:xfrm>
            <a:off x="43577" y="13351"/>
            <a:ext cx="353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37DDE9C-61E6-DA47-9161-C207F719C367}"/>
              </a:ext>
            </a:extLst>
          </p:cNvPr>
          <p:cNvSpPr/>
          <p:nvPr/>
        </p:nvSpPr>
        <p:spPr>
          <a:xfrm>
            <a:off x="4382814" y="2963764"/>
            <a:ext cx="2312276" cy="1587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0DC7B2E-44C4-B741-83E8-B5B3BC39CEE8}"/>
              </a:ext>
            </a:extLst>
          </p:cNvPr>
          <p:cNvSpPr/>
          <p:nvPr/>
        </p:nvSpPr>
        <p:spPr>
          <a:xfrm>
            <a:off x="7368374" y="159552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78F3BF64-AC0A-6B42-9F51-327D148D9585}"/>
              </a:ext>
            </a:extLst>
          </p:cNvPr>
          <p:cNvSpPr/>
          <p:nvPr/>
        </p:nvSpPr>
        <p:spPr>
          <a:xfrm>
            <a:off x="7979618" y="1593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3538D24-61BF-954C-98F7-8FFB565B4981}"/>
              </a:ext>
            </a:extLst>
          </p:cNvPr>
          <p:cNvSpPr/>
          <p:nvPr/>
        </p:nvSpPr>
        <p:spPr>
          <a:xfrm>
            <a:off x="8591971" y="1593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1263EA84-5D18-DF49-9625-DB7312D9F6B6}"/>
              </a:ext>
            </a:extLst>
          </p:cNvPr>
          <p:cNvSpPr/>
          <p:nvPr/>
        </p:nvSpPr>
        <p:spPr>
          <a:xfrm>
            <a:off x="9243169" y="1593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4494252C-5A27-774D-A1D8-7332EB6C4CED}"/>
              </a:ext>
            </a:extLst>
          </p:cNvPr>
          <p:cNvSpPr/>
          <p:nvPr/>
        </p:nvSpPr>
        <p:spPr>
          <a:xfrm>
            <a:off x="7380365" y="197976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0E059E1-1A8C-F741-9102-A40EA0B6EE91}"/>
              </a:ext>
            </a:extLst>
          </p:cNvPr>
          <p:cNvSpPr/>
          <p:nvPr/>
        </p:nvSpPr>
        <p:spPr>
          <a:xfrm>
            <a:off x="7369856" y="2339939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5DDE6DCA-9593-4346-A598-22D61A759C2C}"/>
              </a:ext>
            </a:extLst>
          </p:cNvPr>
          <p:cNvSpPr/>
          <p:nvPr/>
        </p:nvSpPr>
        <p:spPr>
          <a:xfrm>
            <a:off x="7991609" y="197794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D2063185-ED5E-F94D-88BC-6341E990D193}"/>
              </a:ext>
            </a:extLst>
          </p:cNvPr>
          <p:cNvSpPr/>
          <p:nvPr/>
        </p:nvSpPr>
        <p:spPr>
          <a:xfrm>
            <a:off x="7981100" y="2338121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20E34A4E-A077-3744-8D7C-645ADA01F4F7}"/>
              </a:ext>
            </a:extLst>
          </p:cNvPr>
          <p:cNvSpPr/>
          <p:nvPr/>
        </p:nvSpPr>
        <p:spPr>
          <a:xfrm>
            <a:off x="8603962" y="1977944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67F6E333-3384-C644-B001-9A838069AD90}"/>
              </a:ext>
            </a:extLst>
          </p:cNvPr>
          <p:cNvSpPr/>
          <p:nvPr/>
        </p:nvSpPr>
        <p:spPr>
          <a:xfrm>
            <a:off x="8593453" y="2338121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28FBA80E-DDAE-F84C-976C-FD24305C2F6B}"/>
              </a:ext>
            </a:extLst>
          </p:cNvPr>
          <p:cNvSpPr/>
          <p:nvPr/>
        </p:nvSpPr>
        <p:spPr>
          <a:xfrm>
            <a:off x="9255160" y="1977944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2EBD8CD1-E65B-F942-BEA6-B2179992B5AB}"/>
              </a:ext>
            </a:extLst>
          </p:cNvPr>
          <p:cNvSpPr/>
          <p:nvPr/>
        </p:nvSpPr>
        <p:spPr>
          <a:xfrm>
            <a:off x="9244651" y="2338121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C27363BF-E74D-E845-8D4B-78D2E2F83CE9}"/>
              </a:ext>
            </a:extLst>
          </p:cNvPr>
          <p:cNvSpPr/>
          <p:nvPr/>
        </p:nvSpPr>
        <p:spPr>
          <a:xfrm>
            <a:off x="7364404" y="2710050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4962AD52-55D6-A14D-B08B-A6372BC1D7AC}"/>
              </a:ext>
            </a:extLst>
          </p:cNvPr>
          <p:cNvSpPr/>
          <p:nvPr/>
        </p:nvSpPr>
        <p:spPr>
          <a:xfrm>
            <a:off x="7975648" y="2708232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1FA5D08A-D372-6B43-9DD2-1F96F53696D7}"/>
              </a:ext>
            </a:extLst>
          </p:cNvPr>
          <p:cNvSpPr/>
          <p:nvPr/>
        </p:nvSpPr>
        <p:spPr>
          <a:xfrm>
            <a:off x="8588001" y="270823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2CBFBF2F-599E-8D44-A36E-F78112C41202}"/>
              </a:ext>
            </a:extLst>
          </p:cNvPr>
          <p:cNvSpPr/>
          <p:nvPr/>
        </p:nvSpPr>
        <p:spPr>
          <a:xfrm>
            <a:off x="9239199" y="2708232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081998C1-1FC5-1745-8FFC-1DB9B16AB156}"/>
              </a:ext>
            </a:extLst>
          </p:cNvPr>
          <p:cNvSpPr/>
          <p:nvPr/>
        </p:nvSpPr>
        <p:spPr>
          <a:xfrm>
            <a:off x="7408634" y="3102042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A6DE962A-B673-1544-894E-F4363DDE0AAA}"/>
              </a:ext>
            </a:extLst>
          </p:cNvPr>
          <p:cNvSpPr/>
          <p:nvPr/>
        </p:nvSpPr>
        <p:spPr>
          <a:xfrm>
            <a:off x="8019878" y="310022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A2AE0316-29F3-3F4C-B0D6-F445125623E0}"/>
              </a:ext>
            </a:extLst>
          </p:cNvPr>
          <p:cNvSpPr/>
          <p:nvPr/>
        </p:nvSpPr>
        <p:spPr>
          <a:xfrm>
            <a:off x="8632231" y="310022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E53E77C9-5113-9643-951E-67083F8C8E13}"/>
              </a:ext>
            </a:extLst>
          </p:cNvPr>
          <p:cNvSpPr/>
          <p:nvPr/>
        </p:nvSpPr>
        <p:spPr>
          <a:xfrm>
            <a:off x="9283429" y="310022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399BF2C-389C-E547-BB9E-85FBB997F961}"/>
              </a:ext>
            </a:extLst>
          </p:cNvPr>
          <p:cNvSpPr/>
          <p:nvPr/>
        </p:nvSpPr>
        <p:spPr>
          <a:xfrm>
            <a:off x="7449532" y="56087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AB76DB4A-FBF1-3C43-B9B1-803790BB0C1B}"/>
              </a:ext>
            </a:extLst>
          </p:cNvPr>
          <p:cNvSpPr/>
          <p:nvPr/>
        </p:nvSpPr>
        <p:spPr>
          <a:xfrm>
            <a:off x="7449532" y="5981206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F0004193-2900-FB4F-A1CD-5246590F436F}"/>
              </a:ext>
            </a:extLst>
          </p:cNvPr>
          <p:cNvSpPr/>
          <p:nvPr/>
        </p:nvSpPr>
        <p:spPr>
          <a:xfrm>
            <a:off x="8060776" y="560689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6AC756FE-A4D4-7949-AA8C-35D53B466C97}"/>
              </a:ext>
            </a:extLst>
          </p:cNvPr>
          <p:cNvSpPr/>
          <p:nvPr/>
        </p:nvSpPr>
        <p:spPr>
          <a:xfrm>
            <a:off x="8060776" y="597938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090601D-8C37-EB4A-9415-4187DE828508}"/>
              </a:ext>
            </a:extLst>
          </p:cNvPr>
          <p:cNvSpPr/>
          <p:nvPr/>
        </p:nvSpPr>
        <p:spPr>
          <a:xfrm>
            <a:off x="8673129" y="560689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F1DC65F-2CED-554F-BF62-405525217D02}"/>
              </a:ext>
            </a:extLst>
          </p:cNvPr>
          <p:cNvSpPr/>
          <p:nvPr/>
        </p:nvSpPr>
        <p:spPr>
          <a:xfrm>
            <a:off x="8673129" y="597938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33AE0371-3268-784A-A53A-6561D351CFD0}"/>
              </a:ext>
            </a:extLst>
          </p:cNvPr>
          <p:cNvSpPr/>
          <p:nvPr/>
        </p:nvSpPr>
        <p:spPr>
          <a:xfrm>
            <a:off x="9324327" y="5606890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0E706FE7-A476-5344-B2D1-846BD0532080}"/>
              </a:ext>
            </a:extLst>
          </p:cNvPr>
          <p:cNvSpPr/>
          <p:nvPr/>
        </p:nvSpPr>
        <p:spPr>
          <a:xfrm>
            <a:off x="9324327" y="597938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FA8FB63-49E1-9448-B62F-402F2325267F}"/>
              </a:ext>
            </a:extLst>
          </p:cNvPr>
          <p:cNvSpPr/>
          <p:nvPr/>
        </p:nvSpPr>
        <p:spPr>
          <a:xfrm>
            <a:off x="7421023" y="5273511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83E8FC7E-44F7-E842-AB88-7E3FBF08934E}"/>
              </a:ext>
            </a:extLst>
          </p:cNvPr>
          <p:cNvSpPr/>
          <p:nvPr/>
        </p:nvSpPr>
        <p:spPr>
          <a:xfrm>
            <a:off x="8032267" y="527169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55C6FA7-00CE-5249-86DB-F2B9CC611D22}"/>
              </a:ext>
            </a:extLst>
          </p:cNvPr>
          <p:cNvSpPr/>
          <p:nvPr/>
        </p:nvSpPr>
        <p:spPr>
          <a:xfrm>
            <a:off x="8644620" y="527169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F03DA015-DBBF-B84E-B054-7530120BD430}"/>
              </a:ext>
            </a:extLst>
          </p:cNvPr>
          <p:cNvSpPr/>
          <p:nvPr/>
        </p:nvSpPr>
        <p:spPr>
          <a:xfrm>
            <a:off x="9295818" y="5271693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7A49AA1-775B-1D48-B996-C53287EFC67C}"/>
              </a:ext>
            </a:extLst>
          </p:cNvPr>
          <p:cNvSpPr/>
          <p:nvPr/>
        </p:nvSpPr>
        <p:spPr>
          <a:xfrm>
            <a:off x="7421023" y="491467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24B9B71A-9FEC-BA40-B201-92D4D1AF8017}"/>
              </a:ext>
            </a:extLst>
          </p:cNvPr>
          <p:cNvSpPr/>
          <p:nvPr/>
        </p:nvSpPr>
        <p:spPr>
          <a:xfrm>
            <a:off x="8032267" y="491285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72B8848D-0E99-4E49-B31E-66B31755C244}"/>
              </a:ext>
            </a:extLst>
          </p:cNvPr>
          <p:cNvSpPr/>
          <p:nvPr/>
        </p:nvSpPr>
        <p:spPr>
          <a:xfrm>
            <a:off x="8644620" y="4912852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5F74DCE4-4380-AA44-A38C-EB0556B38F7B}"/>
              </a:ext>
            </a:extLst>
          </p:cNvPr>
          <p:cNvSpPr/>
          <p:nvPr/>
        </p:nvSpPr>
        <p:spPr>
          <a:xfrm>
            <a:off x="9295818" y="4912852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9D204D69-6210-5446-97D4-140710FAF90E}"/>
              </a:ext>
            </a:extLst>
          </p:cNvPr>
          <p:cNvSpPr/>
          <p:nvPr/>
        </p:nvSpPr>
        <p:spPr>
          <a:xfrm>
            <a:off x="7421481" y="4543463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A38BCF6C-79BC-8A4F-B869-5F382D6D0EE9}"/>
              </a:ext>
            </a:extLst>
          </p:cNvPr>
          <p:cNvSpPr/>
          <p:nvPr/>
        </p:nvSpPr>
        <p:spPr>
          <a:xfrm>
            <a:off x="8032725" y="454164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60A6CF8F-4337-F742-875F-346902693A51}"/>
              </a:ext>
            </a:extLst>
          </p:cNvPr>
          <p:cNvSpPr/>
          <p:nvPr/>
        </p:nvSpPr>
        <p:spPr>
          <a:xfrm>
            <a:off x="8645078" y="454164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0984FB30-5A10-BA45-8779-6AB98BA782ED}"/>
              </a:ext>
            </a:extLst>
          </p:cNvPr>
          <p:cNvSpPr/>
          <p:nvPr/>
        </p:nvSpPr>
        <p:spPr>
          <a:xfrm>
            <a:off x="9296276" y="4541645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BA2D125-F170-A146-983B-0AF74F8C8A46}"/>
              </a:ext>
            </a:extLst>
          </p:cNvPr>
          <p:cNvSpPr txBox="1"/>
          <p:nvPr/>
        </p:nvSpPr>
        <p:spPr>
          <a:xfrm>
            <a:off x="3383156" y="1088309"/>
            <a:ext cx="92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target </a:t>
            </a:r>
            <a:br>
              <a:rPr lang="en-GB" dirty="0"/>
            </a:br>
            <a:r>
              <a:rPr lang="en-GB" dirty="0"/>
              <a:t>variable</a:t>
            </a:r>
          </a:p>
        </p:txBody>
      </p:sp>
      <p:pic>
        <p:nvPicPr>
          <p:cNvPr id="164" name="Graphic 163" descr="Tick with solid fill">
            <a:extLst>
              <a:ext uri="{FF2B5EF4-FFF2-40B4-BE49-F238E27FC236}">
                <a16:creationId xmlns:a16="http://schemas.microsoft.com/office/drawing/2014/main" id="{E0D67BEA-1951-0A4A-B5CB-C0E42E1E7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86" y="1832385"/>
            <a:ext cx="339081" cy="339081"/>
          </a:xfrm>
          <a:prstGeom prst="rect">
            <a:avLst/>
          </a:prstGeom>
        </p:spPr>
      </p:pic>
      <p:pic>
        <p:nvPicPr>
          <p:cNvPr id="165" name="Graphic 164" descr="Tick with solid fill">
            <a:extLst>
              <a:ext uri="{FF2B5EF4-FFF2-40B4-BE49-F238E27FC236}">
                <a16:creationId xmlns:a16="http://schemas.microsoft.com/office/drawing/2014/main" id="{39650A5F-BDCD-7842-B4C2-03B49393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4841" y="2568766"/>
            <a:ext cx="339081" cy="339081"/>
          </a:xfrm>
          <a:prstGeom prst="rect">
            <a:avLst/>
          </a:prstGeom>
        </p:spPr>
      </p:pic>
      <p:pic>
        <p:nvPicPr>
          <p:cNvPr id="166" name="Graphic 165" descr="Tick with solid fill">
            <a:extLst>
              <a:ext uri="{FF2B5EF4-FFF2-40B4-BE49-F238E27FC236}">
                <a16:creationId xmlns:a16="http://schemas.microsoft.com/office/drawing/2014/main" id="{1EC493F8-9D77-854D-9FCD-50371364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4306" y="3691324"/>
            <a:ext cx="339081" cy="339081"/>
          </a:xfrm>
          <a:prstGeom prst="rect">
            <a:avLst/>
          </a:prstGeom>
        </p:spPr>
      </p:pic>
      <p:pic>
        <p:nvPicPr>
          <p:cNvPr id="167" name="Graphic 166" descr="Tick with solid fill">
            <a:extLst>
              <a:ext uri="{FF2B5EF4-FFF2-40B4-BE49-F238E27FC236}">
                <a16:creationId xmlns:a16="http://schemas.microsoft.com/office/drawing/2014/main" id="{96A4A51C-44D1-A647-88E5-669317B2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8083" y="2958309"/>
            <a:ext cx="339081" cy="339081"/>
          </a:xfrm>
          <a:prstGeom prst="rect">
            <a:avLst/>
          </a:prstGeom>
        </p:spPr>
      </p:pic>
      <p:pic>
        <p:nvPicPr>
          <p:cNvPr id="168" name="Graphic 167" descr="Tick with solid fill">
            <a:extLst>
              <a:ext uri="{FF2B5EF4-FFF2-40B4-BE49-F238E27FC236}">
                <a16:creationId xmlns:a16="http://schemas.microsoft.com/office/drawing/2014/main" id="{1A778E1D-EA70-EF48-9510-7C78833A0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3714" y="4402981"/>
            <a:ext cx="339081" cy="339081"/>
          </a:xfrm>
          <a:prstGeom prst="rect">
            <a:avLst/>
          </a:prstGeom>
        </p:spPr>
      </p:pic>
      <p:pic>
        <p:nvPicPr>
          <p:cNvPr id="169" name="Graphic 168" descr="Close with solid fill">
            <a:extLst>
              <a:ext uri="{FF2B5EF4-FFF2-40B4-BE49-F238E27FC236}">
                <a16:creationId xmlns:a16="http://schemas.microsoft.com/office/drawing/2014/main" id="{DAB0EA43-5073-DC45-B7F2-E7682B39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0649" y="4788614"/>
            <a:ext cx="364671" cy="364671"/>
          </a:xfrm>
          <a:prstGeom prst="rect">
            <a:avLst/>
          </a:prstGeom>
        </p:spPr>
      </p:pic>
      <p:pic>
        <p:nvPicPr>
          <p:cNvPr id="170" name="Graphic 169" descr="Close with solid fill">
            <a:extLst>
              <a:ext uri="{FF2B5EF4-FFF2-40B4-BE49-F238E27FC236}">
                <a16:creationId xmlns:a16="http://schemas.microsoft.com/office/drawing/2014/main" id="{B52ABC59-52DD-0243-9A4D-5723AB2CC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393" y="4082467"/>
            <a:ext cx="364671" cy="364671"/>
          </a:xfrm>
          <a:prstGeom prst="rect">
            <a:avLst/>
          </a:prstGeom>
        </p:spPr>
      </p:pic>
      <p:pic>
        <p:nvPicPr>
          <p:cNvPr id="171" name="Graphic 170" descr="Close with solid fill">
            <a:extLst>
              <a:ext uri="{FF2B5EF4-FFF2-40B4-BE49-F238E27FC236}">
                <a16:creationId xmlns:a16="http://schemas.microsoft.com/office/drawing/2014/main" id="{336B818A-9D95-8640-8C74-811312AA6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394" y="3318352"/>
            <a:ext cx="364671" cy="364671"/>
          </a:xfrm>
          <a:prstGeom prst="rect">
            <a:avLst/>
          </a:prstGeom>
        </p:spPr>
      </p:pic>
      <p:pic>
        <p:nvPicPr>
          <p:cNvPr id="172" name="Graphic 171" descr="Close with solid fill">
            <a:extLst>
              <a:ext uri="{FF2B5EF4-FFF2-40B4-BE49-F238E27FC236}">
                <a16:creationId xmlns:a16="http://schemas.microsoft.com/office/drawing/2014/main" id="{E1D58830-182B-314A-8761-E5C694132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2904" y="2195258"/>
            <a:ext cx="364671" cy="364671"/>
          </a:xfrm>
          <a:prstGeom prst="rect">
            <a:avLst/>
          </a:prstGeom>
        </p:spPr>
      </p:pic>
      <p:pic>
        <p:nvPicPr>
          <p:cNvPr id="173" name="Graphic 172" descr="Close with solid fill">
            <a:extLst>
              <a:ext uri="{FF2B5EF4-FFF2-40B4-BE49-F238E27FC236}">
                <a16:creationId xmlns:a16="http://schemas.microsoft.com/office/drawing/2014/main" id="{49E273C5-28A2-2545-B60E-517B56444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2757" y="5206240"/>
            <a:ext cx="364671" cy="364671"/>
          </a:xfrm>
          <a:prstGeom prst="rect">
            <a:avLst/>
          </a:prstGeom>
        </p:spPr>
      </p:pic>
      <p:pic>
        <p:nvPicPr>
          <p:cNvPr id="174" name="Graphic 173" descr="Tick with solid fill">
            <a:extLst>
              <a:ext uri="{FF2B5EF4-FFF2-40B4-BE49-F238E27FC236}">
                <a16:creationId xmlns:a16="http://schemas.microsoft.com/office/drawing/2014/main" id="{742801CE-C793-C244-BDE5-D26313E2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0230" y="2350596"/>
            <a:ext cx="339081" cy="339081"/>
          </a:xfrm>
          <a:prstGeom prst="rect">
            <a:avLst/>
          </a:prstGeom>
        </p:spPr>
      </p:pic>
      <p:pic>
        <p:nvPicPr>
          <p:cNvPr id="175" name="Graphic 174" descr="Tick with solid fill">
            <a:extLst>
              <a:ext uri="{FF2B5EF4-FFF2-40B4-BE49-F238E27FC236}">
                <a16:creationId xmlns:a16="http://schemas.microsoft.com/office/drawing/2014/main" id="{D8557732-18AC-C747-8C3B-114C6E3A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6781" y="1988964"/>
            <a:ext cx="339081" cy="339081"/>
          </a:xfrm>
          <a:prstGeom prst="rect">
            <a:avLst/>
          </a:prstGeom>
        </p:spPr>
      </p:pic>
      <p:pic>
        <p:nvPicPr>
          <p:cNvPr id="176" name="Graphic 175" descr="Tick with solid fill">
            <a:extLst>
              <a:ext uri="{FF2B5EF4-FFF2-40B4-BE49-F238E27FC236}">
                <a16:creationId xmlns:a16="http://schemas.microsoft.com/office/drawing/2014/main" id="{C4D0C33D-E20D-7749-A435-51C70C30C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6011" y="1600786"/>
            <a:ext cx="339081" cy="339081"/>
          </a:xfrm>
          <a:prstGeom prst="rect">
            <a:avLst/>
          </a:prstGeom>
        </p:spPr>
      </p:pic>
      <p:pic>
        <p:nvPicPr>
          <p:cNvPr id="177" name="Graphic 176" descr="Tick with solid fill">
            <a:extLst>
              <a:ext uri="{FF2B5EF4-FFF2-40B4-BE49-F238E27FC236}">
                <a16:creationId xmlns:a16="http://schemas.microsoft.com/office/drawing/2014/main" id="{E81DA004-1971-2648-9042-B96D12A64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3472" y="2655371"/>
            <a:ext cx="339081" cy="339081"/>
          </a:xfrm>
          <a:prstGeom prst="rect">
            <a:avLst/>
          </a:prstGeom>
        </p:spPr>
      </p:pic>
      <p:pic>
        <p:nvPicPr>
          <p:cNvPr id="178" name="Graphic 177" descr="Tick with solid fill">
            <a:extLst>
              <a:ext uri="{FF2B5EF4-FFF2-40B4-BE49-F238E27FC236}">
                <a16:creationId xmlns:a16="http://schemas.microsoft.com/office/drawing/2014/main" id="{EF2699A4-D149-AF4F-8A7D-3D69F99F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8159" y="3058718"/>
            <a:ext cx="339081" cy="339081"/>
          </a:xfrm>
          <a:prstGeom prst="rect">
            <a:avLst/>
          </a:prstGeom>
        </p:spPr>
      </p:pic>
      <p:pic>
        <p:nvPicPr>
          <p:cNvPr id="179" name="Graphic 178" descr="Close with solid fill">
            <a:extLst>
              <a:ext uri="{FF2B5EF4-FFF2-40B4-BE49-F238E27FC236}">
                <a16:creationId xmlns:a16="http://schemas.microsoft.com/office/drawing/2014/main" id="{68DA28A0-A48F-7D41-8DAC-536C9EF3C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0383" y="4474917"/>
            <a:ext cx="364671" cy="364671"/>
          </a:xfrm>
          <a:prstGeom prst="rect">
            <a:avLst/>
          </a:prstGeom>
        </p:spPr>
      </p:pic>
      <p:pic>
        <p:nvPicPr>
          <p:cNvPr id="180" name="Graphic 179" descr="Close with solid fill">
            <a:extLst>
              <a:ext uri="{FF2B5EF4-FFF2-40B4-BE49-F238E27FC236}">
                <a16:creationId xmlns:a16="http://schemas.microsoft.com/office/drawing/2014/main" id="{B2FD4E4F-46C9-434A-B2D8-A8F3B58C8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2491" y="4892543"/>
            <a:ext cx="364671" cy="364671"/>
          </a:xfrm>
          <a:prstGeom prst="rect">
            <a:avLst/>
          </a:prstGeom>
        </p:spPr>
      </p:pic>
      <p:pic>
        <p:nvPicPr>
          <p:cNvPr id="181" name="Graphic 180" descr="Close with solid fill">
            <a:extLst>
              <a:ext uri="{FF2B5EF4-FFF2-40B4-BE49-F238E27FC236}">
                <a16:creationId xmlns:a16="http://schemas.microsoft.com/office/drawing/2014/main" id="{F138710D-1BA0-C14A-A3A7-6968F1648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0383" y="5547148"/>
            <a:ext cx="364671" cy="364671"/>
          </a:xfrm>
          <a:prstGeom prst="rect">
            <a:avLst/>
          </a:prstGeom>
        </p:spPr>
      </p:pic>
      <p:pic>
        <p:nvPicPr>
          <p:cNvPr id="182" name="Graphic 181" descr="Close with solid fill">
            <a:extLst>
              <a:ext uri="{FF2B5EF4-FFF2-40B4-BE49-F238E27FC236}">
                <a16:creationId xmlns:a16="http://schemas.microsoft.com/office/drawing/2014/main" id="{4278C226-CB59-DC43-AD2F-8675DFAE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2491" y="5964774"/>
            <a:ext cx="364671" cy="364671"/>
          </a:xfrm>
          <a:prstGeom prst="rect">
            <a:avLst/>
          </a:prstGeom>
        </p:spPr>
      </p:pic>
      <p:pic>
        <p:nvPicPr>
          <p:cNvPr id="183" name="Graphic 182" descr="Close with solid fill">
            <a:extLst>
              <a:ext uri="{FF2B5EF4-FFF2-40B4-BE49-F238E27FC236}">
                <a16:creationId xmlns:a16="http://schemas.microsoft.com/office/drawing/2014/main" id="{68C9A095-75D7-3046-8835-73DB170E6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2756" y="5216931"/>
            <a:ext cx="364671" cy="3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88F65D-0D86-BA4D-A30B-E83206E1AFEE}"/>
              </a:ext>
            </a:extLst>
          </p:cNvPr>
          <p:cNvSpPr/>
          <p:nvPr/>
        </p:nvSpPr>
        <p:spPr>
          <a:xfrm>
            <a:off x="661547" y="224934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CBB854-1067-4D4B-A68D-A8CDA1728606}"/>
              </a:ext>
            </a:extLst>
          </p:cNvPr>
          <p:cNvSpPr/>
          <p:nvPr/>
        </p:nvSpPr>
        <p:spPr>
          <a:xfrm>
            <a:off x="678539" y="188740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6C18C8-AC55-5745-B981-99865C9A6538}"/>
              </a:ext>
            </a:extLst>
          </p:cNvPr>
          <p:cNvSpPr/>
          <p:nvPr/>
        </p:nvSpPr>
        <p:spPr>
          <a:xfrm>
            <a:off x="669448" y="2609525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A6FE51-16D8-844D-ADAB-30E3EF86AA9E}"/>
              </a:ext>
            </a:extLst>
          </p:cNvPr>
          <p:cNvSpPr/>
          <p:nvPr/>
        </p:nvSpPr>
        <p:spPr>
          <a:xfrm>
            <a:off x="658939" y="2969702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6BB65D-CE10-634C-B44F-C4D20486BC5D}"/>
              </a:ext>
            </a:extLst>
          </p:cNvPr>
          <p:cNvSpPr/>
          <p:nvPr/>
        </p:nvSpPr>
        <p:spPr>
          <a:xfrm>
            <a:off x="658939" y="334220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0EA9EC-C735-8C4D-9866-4FF53BC547AB}"/>
              </a:ext>
            </a:extLst>
          </p:cNvPr>
          <p:cNvSpPr/>
          <p:nvPr/>
        </p:nvSpPr>
        <p:spPr>
          <a:xfrm>
            <a:off x="1272791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509DD76-62AC-FD47-9911-DAA2C8FB3C3E}"/>
              </a:ext>
            </a:extLst>
          </p:cNvPr>
          <p:cNvSpPr/>
          <p:nvPr/>
        </p:nvSpPr>
        <p:spPr>
          <a:xfrm>
            <a:off x="1289783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A2AA1D-F66E-2041-9AC0-A31AB260345E}"/>
              </a:ext>
            </a:extLst>
          </p:cNvPr>
          <p:cNvSpPr/>
          <p:nvPr/>
        </p:nvSpPr>
        <p:spPr>
          <a:xfrm>
            <a:off x="1280692" y="2607707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27683-A0A5-F044-B446-FD150228E421}"/>
              </a:ext>
            </a:extLst>
          </p:cNvPr>
          <p:cNvSpPr/>
          <p:nvPr/>
        </p:nvSpPr>
        <p:spPr>
          <a:xfrm>
            <a:off x="1270183" y="2967884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F9CAD6-538A-CD43-9839-8004FC2E85F3}"/>
              </a:ext>
            </a:extLst>
          </p:cNvPr>
          <p:cNvSpPr/>
          <p:nvPr/>
        </p:nvSpPr>
        <p:spPr>
          <a:xfrm>
            <a:off x="1270183" y="3340382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3BE3D65-0614-0D42-B98B-81EAAAF666AB}"/>
              </a:ext>
            </a:extLst>
          </p:cNvPr>
          <p:cNvSpPr/>
          <p:nvPr/>
        </p:nvSpPr>
        <p:spPr>
          <a:xfrm>
            <a:off x="1885144" y="224753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12E56E-8676-8445-AD65-2FF837C4BA02}"/>
              </a:ext>
            </a:extLst>
          </p:cNvPr>
          <p:cNvSpPr/>
          <p:nvPr/>
        </p:nvSpPr>
        <p:spPr>
          <a:xfrm>
            <a:off x="1902136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9751A3-6FDF-2D4D-9785-A3A0D23E3232}"/>
              </a:ext>
            </a:extLst>
          </p:cNvPr>
          <p:cNvSpPr/>
          <p:nvPr/>
        </p:nvSpPr>
        <p:spPr>
          <a:xfrm>
            <a:off x="1893045" y="2607707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D0D0AC-6FA5-7844-BFE4-9F0BED20F3BB}"/>
              </a:ext>
            </a:extLst>
          </p:cNvPr>
          <p:cNvSpPr/>
          <p:nvPr/>
        </p:nvSpPr>
        <p:spPr>
          <a:xfrm>
            <a:off x="1882536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7C2C183-383F-9A4C-9A6B-9462D60B0C1E}"/>
              </a:ext>
            </a:extLst>
          </p:cNvPr>
          <p:cNvSpPr/>
          <p:nvPr/>
        </p:nvSpPr>
        <p:spPr>
          <a:xfrm>
            <a:off x="1882536" y="3340382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A65AAB-29FA-5242-9585-9C869D859F2B}"/>
              </a:ext>
            </a:extLst>
          </p:cNvPr>
          <p:cNvSpPr/>
          <p:nvPr/>
        </p:nvSpPr>
        <p:spPr>
          <a:xfrm>
            <a:off x="2536342" y="224753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ED231-344A-4F4C-9ABF-F40EF51482C5}"/>
              </a:ext>
            </a:extLst>
          </p:cNvPr>
          <p:cNvSpPr/>
          <p:nvPr/>
        </p:nvSpPr>
        <p:spPr>
          <a:xfrm>
            <a:off x="2553334" y="18855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56E66FE-97D8-C84F-899A-75293D6D35F8}"/>
              </a:ext>
            </a:extLst>
          </p:cNvPr>
          <p:cNvSpPr/>
          <p:nvPr/>
        </p:nvSpPr>
        <p:spPr>
          <a:xfrm>
            <a:off x="2544243" y="2607707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C97CB0-5AE9-C248-A2D7-90EA90C5011B}"/>
              </a:ext>
            </a:extLst>
          </p:cNvPr>
          <p:cNvSpPr/>
          <p:nvPr/>
        </p:nvSpPr>
        <p:spPr>
          <a:xfrm>
            <a:off x="2533734" y="296788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28260E-3CA2-5442-9EAB-5F661363C118}"/>
              </a:ext>
            </a:extLst>
          </p:cNvPr>
          <p:cNvSpPr/>
          <p:nvPr/>
        </p:nvSpPr>
        <p:spPr>
          <a:xfrm>
            <a:off x="2533734" y="3340382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477836C-A5B2-EC43-ACC7-29F1B49CF0B7}"/>
              </a:ext>
            </a:extLst>
          </p:cNvPr>
          <p:cNvSpPr/>
          <p:nvPr/>
        </p:nvSpPr>
        <p:spPr>
          <a:xfrm>
            <a:off x="647430" y="4047574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AE1D8E4-027A-9B41-964C-13ED18C3F0DD}"/>
              </a:ext>
            </a:extLst>
          </p:cNvPr>
          <p:cNvSpPr/>
          <p:nvPr/>
        </p:nvSpPr>
        <p:spPr>
          <a:xfrm>
            <a:off x="664422" y="368562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AF061A7-86EA-6D4C-97C7-AB8B4B2C60AC}"/>
              </a:ext>
            </a:extLst>
          </p:cNvPr>
          <p:cNvSpPr/>
          <p:nvPr/>
        </p:nvSpPr>
        <p:spPr>
          <a:xfrm>
            <a:off x="655331" y="4407751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65036C-F303-A745-BE67-13439FFADEC9}"/>
              </a:ext>
            </a:extLst>
          </p:cNvPr>
          <p:cNvSpPr/>
          <p:nvPr/>
        </p:nvSpPr>
        <p:spPr>
          <a:xfrm>
            <a:off x="644822" y="476792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DD22EE-3A16-BC4F-B36F-2C17346328EC}"/>
              </a:ext>
            </a:extLst>
          </p:cNvPr>
          <p:cNvSpPr/>
          <p:nvPr/>
        </p:nvSpPr>
        <p:spPr>
          <a:xfrm>
            <a:off x="644822" y="5140426"/>
            <a:ext cx="278013" cy="272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4E9DD91-D108-EC46-AB4A-42A3DC74505C}"/>
              </a:ext>
            </a:extLst>
          </p:cNvPr>
          <p:cNvSpPr/>
          <p:nvPr/>
        </p:nvSpPr>
        <p:spPr>
          <a:xfrm>
            <a:off x="1258674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4A9CA7-02F2-F94A-B696-E6B65AADBA10}"/>
              </a:ext>
            </a:extLst>
          </p:cNvPr>
          <p:cNvSpPr/>
          <p:nvPr/>
        </p:nvSpPr>
        <p:spPr>
          <a:xfrm>
            <a:off x="1275666" y="3683810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B81F8B-C38F-DF40-9581-0B9FB2BE408D}"/>
              </a:ext>
            </a:extLst>
          </p:cNvPr>
          <p:cNvSpPr/>
          <p:nvPr/>
        </p:nvSpPr>
        <p:spPr>
          <a:xfrm>
            <a:off x="1266575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5F75F3-AE38-8A4F-8442-595DA5E30809}"/>
              </a:ext>
            </a:extLst>
          </p:cNvPr>
          <p:cNvSpPr/>
          <p:nvPr/>
        </p:nvSpPr>
        <p:spPr>
          <a:xfrm>
            <a:off x="1256066" y="476611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C2C049F-6C80-2440-BA1C-BBA6BC78087E}"/>
              </a:ext>
            </a:extLst>
          </p:cNvPr>
          <p:cNvSpPr/>
          <p:nvPr/>
        </p:nvSpPr>
        <p:spPr>
          <a:xfrm>
            <a:off x="1256066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95DDF6-EFCE-184C-A3F0-525ED643CE7A}"/>
              </a:ext>
            </a:extLst>
          </p:cNvPr>
          <p:cNvSpPr/>
          <p:nvPr/>
        </p:nvSpPr>
        <p:spPr>
          <a:xfrm>
            <a:off x="1871027" y="4045756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18AE181-8C4A-444B-B755-467CDA0F8F7D}"/>
              </a:ext>
            </a:extLst>
          </p:cNvPr>
          <p:cNvSpPr/>
          <p:nvPr/>
        </p:nvSpPr>
        <p:spPr>
          <a:xfrm>
            <a:off x="1888019" y="36838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84C56D-B405-6840-840C-1B7B065450FF}"/>
              </a:ext>
            </a:extLst>
          </p:cNvPr>
          <p:cNvSpPr/>
          <p:nvPr/>
        </p:nvSpPr>
        <p:spPr>
          <a:xfrm>
            <a:off x="1878928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2D8BBB8-714A-A647-9A2A-46124ECA36CA}"/>
              </a:ext>
            </a:extLst>
          </p:cNvPr>
          <p:cNvSpPr/>
          <p:nvPr/>
        </p:nvSpPr>
        <p:spPr>
          <a:xfrm>
            <a:off x="1868419" y="4766110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04E93F3-4B94-DF41-86E7-424E5E99D622}"/>
              </a:ext>
            </a:extLst>
          </p:cNvPr>
          <p:cNvSpPr/>
          <p:nvPr/>
        </p:nvSpPr>
        <p:spPr>
          <a:xfrm>
            <a:off x="1868419" y="5138608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C60880-9FBF-F14C-93C7-794DE6B15490}"/>
              </a:ext>
            </a:extLst>
          </p:cNvPr>
          <p:cNvSpPr/>
          <p:nvPr/>
        </p:nvSpPr>
        <p:spPr>
          <a:xfrm>
            <a:off x="2522225" y="4045756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03715CD-13CA-FE49-836D-8B6F6BE9D847}"/>
              </a:ext>
            </a:extLst>
          </p:cNvPr>
          <p:cNvSpPr/>
          <p:nvPr/>
        </p:nvSpPr>
        <p:spPr>
          <a:xfrm>
            <a:off x="2539217" y="3683810"/>
            <a:ext cx="278013" cy="2729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D4028A4-1A22-9A49-AEAD-A626995691BC}"/>
              </a:ext>
            </a:extLst>
          </p:cNvPr>
          <p:cNvSpPr/>
          <p:nvPr/>
        </p:nvSpPr>
        <p:spPr>
          <a:xfrm>
            <a:off x="2530126" y="4405933"/>
            <a:ext cx="278013" cy="272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0AF625F-EF34-A142-91EF-5B60D809AC77}"/>
              </a:ext>
            </a:extLst>
          </p:cNvPr>
          <p:cNvSpPr/>
          <p:nvPr/>
        </p:nvSpPr>
        <p:spPr>
          <a:xfrm>
            <a:off x="2519617" y="4766110"/>
            <a:ext cx="278013" cy="2729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9BD865C-6B48-B44A-84D5-45474D5F0241}"/>
              </a:ext>
            </a:extLst>
          </p:cNvPr>
          <p:cNvSpPr/>
          <p:nvPr/>
        </p:nvSpPr>
        <p:spPr>
          <a:xfrm>
            <a:off x="2519617" y="5138608"/>
            <a:ext cx="278013" cy="272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1BB3DB-3C42-5D4F-AF56-268661E34E78}"/>
              </a:ext>
            </a:extLst>
          </p:cNvPr>
          <p:cNvSpPr txBox="1"/>
          <p:nvPr/>
        </p:nvSpPr>
        <p:spPr>
          <a:xfrm>
            <a:off x="43577" y="13351"/>
            <a:ext cx="353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21D0FA-B7B4-7B47-B951-DD6148B42045}"/>
              </a:ext>
            </a:extLst>
          </p:cNvPr>
          <p:cNvSpPr txBox="1"/>
          <p:nvPr/>
        </p:nvSpPr>
        <p:spPr>
          <a:xfrm>
            <a:off x="3383156" y="1088309"/>
            <a:ext cx="92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target </a:t>
            </a:r>
            <a:br>
              <a:rPr lang="en-GB" dirty="0"/>
            </a:br>
            <a:r>
              <a:rPr lang="en-GB" dirty="0"/>
              <a:t>variable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0B1014-B941-B64C-993E-B2E8F9C77B8E}"/>
              </a:ext>
            </a:extLst>
          </p:cNvPr>
          <p:cNvSpPr txBox="1"/>
          <p:nvPr/>
        </p:nvSpPr>
        <p:spPr>
          <a:xfrm>
            <a:off x="3160100" y="5856156"/>
            <a:ext cx="120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ACTUALS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9B7B77F9-76CA-FB4C-9AD5-367BA25E6E91}"/>
              </a:ext>
            </a:extLst>
          </p:cNvPr>
          <p:cNvSpPr/>
          <p:nvPr/>
        </p:nvSpPr>
        <p:spPr>
          <a:xfrm>
            <a:off x="4939862" y="2846741"/>
            <a:ext cx="2312276" cy="1587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C583D90-0FAF-6348-A53F-8624D6231565}"/>
              </a:ext>
            </a:extLst>
          </p:cNvPr>
          <p:cNvSpPr txBox="1"/>
          <p:nvPr/>
        </p:nvSpPr>
        <p:spPr>
          <a:xfrm>
            <a:off x="7655083" y="5785707"/>
            <a:ext cx="205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PREDICTIONS</a:t>
            </a:r>
          </a:p>
        </p:txBody>
      </p:sp>
      <p:pic>
        <p:nvPicPr>
          <p:cNvPr id="174" name="Graphic 173" descr="Tick with solid fill">
            <a:extLst>
              <a:ext uri="{FF2B5EF4-FFF2-40B4-BE49-F238E27FC236}">
                <a16:creationId xmlns:a16="http://schemas.microsoft.com/office/drawing/2014/main" id="{D8B4DBF2-3E2B-6649-93A2-04684EDB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2486" y="1832385"/>
            <a:ext cx="339081" cy="339081"/>
          </a:xfrm>
          <a:prstGeom prst="rect">
            <a:avLst/>
          </a:prstGeom>
        </p:spPr>
      </p:pic>
      <p:pic>
        <p:nvPicPr>
          <p:cNvPr id="175" name="Graphic 174" descr="Tick with solid fill">
            <a:extLst>
              <a:ext uri="{FF2B5EF4-FFF2-40B4-BE49-F238E27FC236}">
                <a16:creationId xmlns:a16="http://schemas.microsoft.com/office/drawing/2014/main" id="{7E8693E2-EFA9-C541-95D2-A9AE48D3D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4841" y="2568766"/>
            <a:ext cx="339081" cy="339081"/>
          </a:xfrm>
          <a:prstGeom prst="rect">
            <a:avLst/>
          </a:prstGeom>
        </p:spPr>
      </p:pic>
      <p:pic>
        <p:nvPicPr>
          <p:cNvPr id="176" name="Graphic 175" descr="Tick with solid fill">
            <a:extLst>
              <a:ext uri="{FF2B5EF4-FFF2-40B4-BE49-F238E27FC236}">
                <a16:creationId xmlns:a16="http://schemas.microsoft.com/office/drawing/2014/main" id="{DAF57C63-AA83-824B-A956-6254B2FF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4306" y="3691324"/>
            <a:ext cx="339081" cy="339081"/>
          </a:xfrm>
          <a:prstGeom prst="rect">
            <a:avLst/>
          </a:prstGeom>
        </p:spPr>
      </p:pic>
      <p:pic>
        <p:nvPicPr>
          <p:cNvPr id="177" name="Graphic 176" descr="Tick with solid fill">
            <a:extLst>
              <a:ext uri="{FF2B5EF4-FFF2-40B4-BE49-F238E27FC236}">
                <a16:creationId xmlns:a16="http://schemas.microsoft.com/office/drawing/2014/main" id="{F2FEA185-8296-7541-9B15-9D7B489F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8083" y="2958309"/>
            <a:ext cx="339081" cy="339081"/>
          </a:xfrm>
          <a:prstGeom prst="rect">
            <a:avLst/>
          </a:prstGeom>
        </p:spPr>
      </p:pic>
      <p:pic>
        <p:nvPicPr>
          <p:cNvPr id="178" name="Graphic 177" descr="Tick with solid fill">
            <a:extLst>
              <a:ext uri="{FF2B5EF4-FFF2-40B4-BE49-F238E27FC236}">
                <a16:creationId xmlns:a16="http://schemas.microsoft.com/office/drawing/2014/main" id="{5EABEB4D-5554-8D48-8C64-2E8DAACF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3714" y="4402981"/>
            <a:ext cx="339081" cy="339081"/>
          </a:xfrm>
          <a:prstGeom prst="rect">
            <a:avLst/>
          </a:prstGeom>
        </p:spPr>
      </p:pic>
      <p:pic>
        <p:nvPicPr>
          <p:cNvPr id="179" name="Graphic 178" descr="Close with solid fill">
            <a:extLst>
              <a:ext uri="{FF2B5EF4-FFF2-40B4-BE49-F238E27FC236}">
                <a16:creationId xmlns:a16="http://schemas.microsoft.com/office/drawing/2014/main" id="{B1927E35-A0B5-354F-958A-B0A88C8E2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0649" y="4788614"/>
            <a:ext cx="364671" cy="364671"/>
          </a:xfrm>
          <a:prstGeom prst="rect">
            <a:avLst/>
          </a:prstGeom>
        </p:spPr>
      </p:pic>
      <p:pic>
        <p:nvPicPr>
          <p:cNvPr id="180" name="Graphic 179" descr="Close with solid fill">
            <a:extLst>
              <a:ext uri="{FF2B5EF4-FFF2-40B4-BE49-F238E27FC236}">
                <a16:creationId xmlns:a16="http://schemas.microsoft.com/office/drawing/2014/main" id="{8F7F08AD-4815-7347-ADDC-47B7554CC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393" y="4082467"/>
            <a:ext cx="364671" cy="364671"/>
          </a:xfrm>
          <a:prstGeom prst="rect">
            <a:avLst/>
          </a:prstGeom>
        </p:spPr>
      </p:pic>
      <p:pic>
        <p:nvPicPr>
          <p:cNvPr id="181" name="Graphic 180" descr="Close with solid fill">
            <a:extLst>
              <a:ext uri="{FF2B5EF4-FFF2-40B4-BE49-F238E27FC236}">
                <a16:creationId xmlns:a16="http://schemas.microsoft.com/office/drawing/2014/main" id="{03C16227-A9BC-DB49-B59B-2A4DBEE5D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7394" y="3318352"/>
            <a:ext cx="364671" cy="364671"/>
          </a:xfrm>
          <a:prstGeom prst="rect">
            <a:avLst/>
          </a:prstGeom>
        </p:spPr>
      </p:pic>
      <p:pic>
        <p:nvPicPr>
          <p:cNvPr id="182" name="Graphic 181" descr="Close with solid fill">
            <a:extLst>
              <a:ext uri="{FF2B5EF4-FFF2-40B4-BE49-F238E27FC236}">
                <a16:creationId xmlns:a16="http://schemas.microsoft.com/office/drawing/2014/main" id="{FFF5CD01-21C4-C54D-8124-4EFAF475A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2904" y="2195258"/>
            <a:ext cx="364671" cy="364671"/>
          </a:xfrm>
          <a:prstGeom prst="rect">
            <a:avLst/>
          </a:prstGeom>
        </p:spPr>
      </p:pic>
      <p:pic>
        <p:nvPicPr>
          <p:cNvPr id="183" name="Graphic 182" descr="Close with solid fill">
            <a:extLst>
              <a:ext uri="{FF2B5EF4-FFF2-40B4-BE49-F238E27FC236}">
                <a16:creationId xmlns:a16="http://schemas.microsoft.com/office/drawing/2014/main" id="{F0DF3EBE-57D3-0345-BBF4-64EE76CD1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2757" y="5206240"/>
            <a:ext cx="364671" cy="364671"/>
          </a:xfrm>
          <a:prstGeom prst="rect">
            <a:avLst/>
          </a:prstGeom>
        </p:spPr>
      </p:pic>
      <p:pic>
        <p:nvPicPr>
          <p:cNvPr id="184" name="Graphic 183" descr="Tick with solid fill">
            <a:extLst>
              <a:ext uri="{FF2B5EF4-FFF2-40B4-BE49-F238E27FC236}">
                <a16:creationId xmlns:a16="http://schemas.microsoft.com/office/drawing/2014/main" id="{7E5B9356-B9A5-054C-AF10-52AD76CE8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7615" y="1847162"/>
            <a:ext cx="339081" cy="339081"/>
          </a:xfrm>
          <a:prstGeom prst="rect">
            <a:avLst/>
          </a:prstGeom>
        </p:spPr>
      </p:pic>
      <p:pic>
        <p:nvPicPr>
          <p:cNvPr id="185" name="Graphic 184" descr="Tick with solid fill">
            <a:extLst>
              <a:ext uri="{FF2B5EF4-FFF2-40B4-BE49-F238E27FC236}">
                <a16:creationId xmlns:a16="http://schemas.microsoft.com/office/drawing/2014/main" id="{C86EC050-AF3A-214D-B794-4CFF9E2D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8354" y="2588074"/>
            <a:ext cx="339081" cy="339081"/>
          </a:xfrm>
          <a:prstGeom prst="rect">
            <a:avLst/>
          </a:prstGeom>
        </p:spPr>
      </p:pic>
      <p:pic>
        <p:nvPicPr>
          <p:cNvPr id="186" name="Graphic 185" descr="Tick with solid fill">
            <a:extLst>
              <a:ext uri="{FF2B5EF4-FFF2-40B4-BE49-F238E27FC236}">
                <a16:creationId xmlns:a16="http://schemas.microsoft.com/office/drawing/2014/main" id="{EB5DF2F9-01D9-AD42-8F9A-64AB11E1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439" y="3718081"/>
            <a:ext cx="339081" cy="339081"/>
          </a:xfrm>
          <a:prstGeom prst="rect">
            <a:avLst/>
          </a:prstGeom>
        </p:spPr>
      </p:pic>
      <p:pic>
        <p:nvPicPr>
          <p:cNvPr id="187" name="Graphic 186" descr="Tick with solid fill">
            <a:extLst>
              <a:ext uri="{FF2B5EF4-FFF2-40B4-BE49-F238E27FC236}">
                <a16:creationId xmlns:a16="http://schemas.microsoft.com/office/drawing/2014/main" id="{B8A76D07-2ACA-7A4F-BCBE-D882F373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5437" y="2937743"/>
            <a:ext cx="339081" cy="339081"/>
          </a:xfrm>
          <a:prstGeom prst="rect">
            <a:avLst/>
          </a:prstGeom>
        </p:spPr>
      </p:pic>
      <p:pic>
        <p:nvPicPr>
          <p:cNvPr id="188" name="Graphic 187" descr="Tick with solid fill">
            <a:extLst>
              <a:ext uri="{FF2B5EF4-FFF2-40B4-BE49-F238E27FC236}">
                <a16:creationId xmlns:a16="http://schemas.microsoft.com/office/drawing/2014/main" id="{1F806487-41BA-6A40-8799-9E70D0ED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3169" y="2224261"/>
            <a:ext cx="339081" cy="339081"/>
          </a:xfrm>
          <a:prstGeom prst="rect">
            <a:avLst/>
          </a:prstGeom>
        </p:spPr>
      </p:pic>
      <p:pic>
        <p:nvPicPr>
          <p:cNvPr id="189" name="Graphic 188" descr="Close with solid fill">
            <a:extLst>
              <a:ext uri="{FF2B5EF4-FFF2-40B4-BE49-F238E27FC236}">
                <a16:creationId xmlns:a16="http://schemas.microsoft.com/office/drawing/2014/main" id="{4B1D80EE-1B8C-E548-8982-4D010F05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041" y="4777673"/>
            <a:ext cx="364671" cy="364671"/>
          </a:xfrm>
          <a:prstGeom prst="rect">
            <a:avLst/>
          </a:prstGeom>
        </p:spPr>
      </p:pic>
      <p:pic>
        <p:nvPicPr>
          <p:cNvPr id="190" name="Graphic 189" descr="Close with solid fill">
            <a:extLst>
              <a:ext uri="{FF2B5EF4-FFF2-40B4-BE49-F238E27FC236}">
                <a16:creationId xmlns:a16="http://schemas.microsoft.com/office/drawing/2014/main" id="{1A1C296A-56ED-CD47-BC9E-6A036BC78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040" y="4403421"/>
            <a:ext cx="364671" cy="364671"/>
          </a:xfrm>
          <a:prstGeom prst="rect">
            <a:avLst/>
          </a:prstGeom>
        </p:spPr>
      </p:pic>
      <p:pic>
        <p:nvPicPr>
          <p:cNvPr id="191" name="Graphic 190" descr="Close with solid fill">
            <a:extLst>
              <a:ext uri="{FF2B5EF4-FFF2-40B4-BE49-F238E27FC236}">
                <a16:creationId xmlns:a16="http://schemas.microsoft.com/office/drawing/2014/main" id="{21D689F4-0395-7E45-883E-9AB8C02FE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040" y="4038750"/>
            <a:ext cx="364671" cy="364671"/>
          </a:xfrm>
          <a:prstGeom prst="rect">
            <a:avLst/>
          </a:prstGeom>
        </p:spPr>
      </p:pic>
      <p:pic>
        <p:nvPicPr>
          <p:cNvPr id="193" name="Graphic 192" descr="Close with solid fill">
            <a:extLst>
              <a:ext uri="{FF2B5EF4-FFF2-40B4-BE49-F238E27FC236}">
                <a16:creationId xmlns:a16="http://schemas.microsoft.com/office/drawing/2014/main" id="{26D45153-41B0-7649-8258-FF525428B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2238" y="5131111"/>
            <a:ext cx="364671" cy="364671"/>
          </a:xfrm>
          <a:prstGeom prst="rect">
            <a:avLst/>
          </a:prstGeom>
        </p:spPr>
      </p:pic>
      <p:pic>
        <p:nvPicPr>
          <p:cNvPr id="194" name="Graphic 193" descr="Close with solid fill">
            <a:extLst>
              <a:ext uri="{FF2B5EF4-FFF2-40B4-BE49-F238E27FC236}">
                <a16:creationId xmlns:a16="http://schemas.microsoft.com/office/drawing/2014/main" id="{9875D446-D908-0040-B7BB-9C81100F9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2643" y="3339714"/>
            <a:ext cx="364671" cy="3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3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13EFEF-7E28-A845-9EFE-DC3271F45947}"/>
              </a:ext>
            </a:extLst>
          </p:cNvPr>
          <p:cNvSpPr txBox="1"/>
          <p:nvPr/>
        </p:nvSpPr>
        <p:spPr>
          <a:xfrm>
            <a:off x="43577" y="13351"/>
            <a:ext cx="474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Metrices: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5694-E1E8-664E-B2D6-36CB0C1E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78" y="760663"/>
            <a:ext cx="6146531" cy="1211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BC910D-ED26-AC44-9EA1-05E8CF6F861E}"/>
              </a:ext>
            </a:extLst>
          </p:cNvPr>
          <p:cNvSpPr txBox="1"/>
          <p:nvPr/>
        </p:nvSpPr>
        <p:spPr>
          <a:xfrm>
            <a:off x="612248" y="5998715"/>
            <a:ext cx="120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E9E32-454B-6F42-91FD-20F3D0D7E7CC}"/>
              </a:ext>
            </a:extLst>
          </p:cNvPr>
          <p:cNvSpPr txBox="1"/>
          <p:nvPr/>
        </p:nvSpPr>
        <p:spPr>
          <a:xfrm>
            <a:off x="3969868" y="5969827"/>
            <a:ext cx="205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8C2F3D-CD7D-F841-8559-23BCDA184B88}"/>
              </a:ext>
            </a:extLst>
          </p:cNvPr>
          <p:cNvCxnSpPr>
            <a:cxnSpLocks/>
          </p:cNvCxnSpPr>
          <p:nvPr/>
        </p:nvCxnSpPr>
        <p:spPr>
          <a:xfrm flipV="1">
            <a:off x="1213644" y="2349135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10969DC-07F2-A746-8838-2B1AC9FFF073}"/>
              </a:ext>
            </a:extLst>
          </p:cNvPr>
          <p:cNvCxnSpPr>
            <a:cxnSpLocks/>
          </p:cNvCxnSpPr>
          <p:nvPr/>
        </p:nvCxnSpPr>
        <p:spPr>
          <a:xfrm flipV="1">
            <a:off x="1178761" y="3059645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F1F0FD-3100-004E-A420-341C4CDC1107}"/>
              </a:ext>
            </a:extLst>
          </p:cNvPr>
          <p:cNvCxnSpPr>
            <a:cxnSpLocks/>
          </p:cNvCxnSpPr>
          <p:nvPr/>
        </p:nvCxnSpPr>
        <p:spPr>
          <a:xfrm flipV="1">
            <a:off x="1167054" y="342782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15F6CC-DAAC-5749-A751-40D839ABEEEB}"/>
              </a:ext>
            </a:extLst>
          </p:cNvPr>
          <p:cNvCxnSpPr>
            <a:cxnSpLocks/>
          </p:cNvCxnSpPr>
          <p:nvPr/>
        </p:nvCxnSpPr>
        <p:spPr>
          <a:xfrm flipV="1">
            <a:off x="1094246" y="3786726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498143-BAD4-314B-8F3B-915CBDEA3CDB}"/>
              </a:ext>
            </a:extLst>
          </p:cNvPr>
          <p:cNvCxnSpPr>
            <a:cxnSpLocks/>
          </p:cNvCxnSpPr>
          <p:nvPr/>
        </p:nvCxnSpPr>
        <p:spPr>
          <a:xfrm flipV="1">
            <a:off x="1130027" y="4145770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FEE611-0E71-6A4F-A2E4-1DEAB47BAE0D}"/>
              </a:ext>
            </a:extLst>
          </p:cNvPr>
          <p:cNvCxnSpPr>
            <a:cxnSpLocks/>
          </p:cNvCxnSpPr>
          <p:nvPr/>
        </p:nvCxnSpPr>
        <p:spPr>
          <a:xfrm flipV="1">
            <a:off x="1094246" y="4475497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84443D7-A09F-0D47-9FE1-001AC0FB79EC}"/>
              </a:ext>
            </a:extLst>
          </p:cNvPr>
          <p:cNvCxnSpPr>
            <a:cxnSpLocks/>
          </p:cNvCxnSpPr>
          <p:nvPr/>
        </p:nvCxnSpPr>
        <p:spPr>
          <a:xfrm flipV="1">
            <a:off x="1094246" y="519344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CBDBC9-D1C2-0642-B46E-869ACBF62BA4}"/>
              </a:ext>
            </a:extLst>
          </p:cNvPr>
          <p:cNvCxnSpPr>
            <a:cxnSpLocks/>
          </p:cNvCxnSpPr>
          <p:nvPr/>
        </p:nvCxnSpPr>
        <p:spPr>
          <a:xfrm flipV="1">
            <a:off x="1094246" y="563798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08F59F-BE79-DC41-8FC8-CCC74219BB0E}"/>
                  </a:ext>
                </a:extLst>
              </p:cNvPr>
              <p:cNvSpPr txBox="1"/>
              <p:nvPr/>
            </p:nvSpPr>
            <p:spPr>
              <a:xfrm>
                <a:off x="6181422" y="5377782"/>
                <a:ext cx="237327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𝐴𝐶𝐶𝑈𝑅𝐴𝐶𝑌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08F59F-BE79-DC41-8FC8-CCC74219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422" y="5377782"/>
                <a:ext cx="2373278" cy="520399"/>
              </a:xfrm>
              <a:prstGeom prst="rect">
                <a:avLst/>
              </a:prstGeom>
              <a:blipFill>
                <a:blip r:embed="rId4"/>
                <a:stretch>
                  <a:fillRect l="-1596" t="-4762" r="-1596"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Graphic 63" descr="Tick with solid fill">
            <a:extLst>
              <a:ext uri="{FF2B5EF4-FFF2-40B4-BE49-F238E27FC236}">
                <a16:creationId xmlns:a16="http://schemas.microsoft.com/office/drawing/2014/main" id="{3CEACCF8-3A99-CC40-AE59-E851EF8E1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165" y="2081792"/>
            <a:ext cx="339081" cy="339081"/>
          </a:xfrm>
          <a:prstGeom prst="rect">
            <a:avLst/>
          </a:prstGeom>
        </p:spPr>
      </p:pic>
      <p:pic>
        <p:nvPicPr>
          <p:cNvPr id="65" name="Graphic 64" descr="Tick with solid fill">
            <a:extLst>
              <a:ext uri="{FF2B5EF4-FFF2-40B4-BE49-F238E27FC236}">
                <a16:creationId xmlns:a16="http://schemas.microsoft.com/office/drawing/2014/main" id="{C1F7D117-B988-FF4A-8E93-2205CEDA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520" y="2818173"/>
            <a:ext cx="339081" cy="339081"/>
          </a:xfrm>
          <a:prstGeom prst="rect">
            <a:avLst/>
          </a:prstGeom>
        </p:spPr>
      </p:pic>
      <p:pic>
        <p:nvPicPr>
          <p:cNvPr id="66" name="Graphic 65" descr="Tick with solid fill">
            <a:extLst>
              <a:ext uri="{FF2B5EF4-FFF2-40B4-BE49-F238E27FC236}">
                <a16:creationId xmlns:a16="http://schemas.microsoft.com/office/drawing/2014/main" id="{9C3698DF-2C7D-8849-A154-D26150122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85" y="3940731"/>
            <a:ext cx="339081" cy="339081"/>
          </a:xfrm>
          <a:prstGeom prst="rect">
            <a:avLst/>
          </a:prstGeom>
        </p:spPr>
      </p:pic>
      <p:pic>
        <p:nvPicPr>
          <p:cNvPr id="67" name="Graphic 66" descr="Tick with solid fill">
            <a:extLst>
              <a:ext uri="{FF2B5EF4-FFF2-40B4-BE49-F238E27FC236}">
                <a16:creationId xmlns:a16="http://schemas.microsoft.com/office/drawing/2014/main" id="{47D32892-5F50-3D4F-BD41-1E752BF9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62" y="3207716"/>
            <a:ext cx="339081" cy="339081"/>
          </a:xfrm>
          <a:prstGeom prst="rect">
            <a:avLst/>
          </a:prstGeom>
        </p:spPr>
      </p:pic>
      <p:pic>
        <p:nvPicPr>
          <p:cNvPr id="68" name="Graphic 67" descr="Tick with solid fill">
            <a:extLst>
              <a:ext uri="{FF2B5EF4-FFF2-40B4-BE49-F238E27FC236}">
                <a16:creationId xmlns:a16="http://schemas.microsoft.com/office/drawing/2014/main" id="{C451CBB0-4E09-8848-A7A2-CB0B46BE4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93" y="4652388"/>
            <a:ext cx="339081" cy="339081"/>
          </a:xfrm>
          <a:prstGeom prst="rect">
            <a:avLst/>
          </a:prstGeom>
        </p:spPr>
      </p:pic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D3C955FD-FDB8-6341-AEF2-D74D97D53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328" y="5038021"/>
            <a:ext cx="364671" cy="364671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9B4A3F56-C274-C445-85E0-0ABE4D9BA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072" y="4331874"/>
            <a:ext cx="364671" cy="364671"/>
          </a:xfrm>
          <a:prstGeom prst="rect">
            <a:avLst/>
          </a:prstGeom>
        </p:spPr>
      </p:pic>
      <p:pic>
        <p:nvPicPr>
          <p:cNvPr id="71" name="Graphic 70" descr="Close with solid fill">
            <a:extLst>
              <a:ext uri="{FF2B5EF4-FFF2-40B4-BE49-F238E27FC236}">
                <a16:creationId xmlns:a16="http://schemas.microsoft.com/office/drawing/2014/main" id="{A4B50D51-B2B1-354F-A123-70B320AB8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073" y="3567759"/>
            <a:ext cx="364671" cy="364671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AC2235BA-1956-A442-889C-E7CCE473E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583" y="2444665"/>
            <a:ext cx="364671" cy="364671"/>
          </a:xfrm>
          <a:prstGeom prst="rect">
            <a:avLst/>
          </a:prstGeom>
        </p:spPr>
      </p:pic>
      <p:pic>
        <p:nvPicPr>
          <p:cNvPr id="73" name="Graphic 72" descr="Close with solid fill">
            <a:extLst>
              <a:ext uri="{FF2B5EF4-FFF2-40B4-BE49-F238E27FC236}">
                <a16:creationId xmlns:a16="http://schemas.microsoft.com/office/drawing/2014/main" id="{926F7A5A-D915-D84B-B9CB-892476E7F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436" y="5455647"/>
            <a:ext cx="364671" cy="364671"/>
          </a:xfrm>
          <a:prstGeom prst="rect">
            <a:avLst/>
          </a:prstGeom>
        </p:spPr>
      </p:pic>
      <p:pic>
        <p:nvPicPr>
          <p:cNvPr id="74" name="Graphic 73" descr="Tick with solid fill">
            <a:extLst>
              <a:ext uri="{FF2B5EF4-FFF2-40B4-BE49-F238E27FC236}">
                <a16:creationId xmlns:a16="http://schemas.microsoft.com/office/drawing/2014/main" id="{DD7D2F63-D138-E74D-96D0-D574BFB16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8849" y="2171698"/>
            <a:ext cx="339081" cy="339081"/>
          </a:xfrm>
          <a:prstGeom prst="rect">
            <a:avLst/>
          </a:prstGeom>
        </p:spPr>
      </p:pic>
      <p:pic>
        <p:nvPicPr>
          <p:cNvPr id="75" name="Graphic 74" descr="Tick with solid fill">
            <a:extLst>
              <a:ext uri="{FF2B5EF4-FFF2-40B4-BE49-F238E27FC236}">
                <a16:creationId xmlns:a16="http://schemas.microsoft.com/office/drawing/2014/main" id="{DE4F2DA1-1CFC-BC44-AC79-CD314941B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9588" y="2912610"/>
            <a:ext cx="339081" cy="339081"/>
          </a:xfrm>
          <a:prstGeom prst="rect">
            <a:avLst/>
          </a:prstGeom>
        </p:spPr>
      </p:pic>
      <p:pic>
        <p:nvPicPr>
          <p:cNvPr id="76" name="Graphic 75" descr="Tick with solid fill">
            <a:extLst>
              <a:ext uri="{FF2B5EF4-FFF2-40B4-BE49-F238E27FC236}">
                <a16:creationId xmlns:a16="http://schemas.microsoft.com/office/drawing/2014/main" id="{68A96C5C-FB1B-8B4F-ACC0-7F9AE4F95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6673" y="4042617"/>
            <a:ext cx="339081" cy="339081"/>
          </a:xfrm>
          <a:prstGeom prst="rect">
            <a:avLst/>
          </a:prstGeom>
        </p:spPr>
      </p:pic>
      <p:pic>
        <p:nvPicPr>
          <p:cNvPr id="77" name="Graphic 76" descr="Tick with solid fill">
            <a:extLst>
              <a:ext uri="{FF2B5EF4-FFF2-40B4-BE49-F238E27FC236}">
                <a16:creationId xmlns:a16="http://schemas.microsoft.com/office/drawing/2014/main" id="{0511BD94-887C-BB4A-BF7B-42CA130D4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6671" y="3262279"/>
            <a:ext cx="339081" cy="339081"/>
          </a:xfrm>
          <a:prstGeom prst="rect">
            <a:avLst/>
          </a:prstGeom>
        </p:spPr>
      </p:pic>
      <p:pic>
        <p:nvPicPr>
          <p:cNvPr id="78" name="Graphic 77" descr="Tick with solid fill">
            <a:extLst>
              <a:ext uri="{FF2B5EF4-FFF2-40B4-BE49-F238E27FC236}">
                <a16:creationId xmlns:a16="http://schemas.microsoft.com/office/drawing/2014/main" id="{824F76B7-BDFE-6F4F-9780-334394496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403" y="2548797"/>
            <a:ext cx="339081" cy="339081"/>
          </a:xfrm>
          <a:prstGeom prst="rect">
            <a:avLst/>
          </a:prstGeom>
        </p:spPr>
      </p:pic>
      <p:pic>
        <p:nvPicPr>
          <p:cNvPr id="79" name="Graphic 78" descr="Close with solid fill">
            <a:extLst>
              <a:ext uri="{FF2B5EF4-FFF2-40B4-BE49-F238E27FC236}">
                <a16:creationId xmlns:a16="http://schemas.microsoft.com/office/drawing/2014/main" id="{9395BD53-F282-6440-B48F-B4810CE73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7275" y="5102209"/>
            <a:ext cx="364671" cy="364671"/>
          </a:xfrm>
          <a:prstGeom prst="rect">
            <a:avLst/>
          </a:prstGeom>
        </p:spPr>
      </p:pic>
      <p:pic>
        <p:nvPicPr>
          <p:cNvPr id="80" name="Graphic 79" descr="Close with solid fill">
            <a:extLst>
              <a:ext uri="{FF2B5EF4-FFF2-40B4-BE49-F238E27FC236}">
                <a16:creationId xmlns:a16="http://schemas.microsoft.com/office/drawing/2014/main" id="{90154A2B-11BE-E84C-BD55-A6112C1451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7274" y="4727957"/>
            <a:ext cx="364671" cy="364671"/>
          </a:xfrm>
          <a:prstGeom prst="rect">
            <a:avLst/>
          </a:prstGeom>
        </p:spPr>
      </p:pic>
      <p:pic>
        <p:nvPicPr>
          <p:cNvPr id="81" name="Graphic 80" descr="Close with solid fill">
            <a:extLst>
              <a:ext uri="{FF2B5EF4-FFF2-40B4-BE49-F238E27FC236}">
                <a16:creationId xmlns:a16="http://schemas.microsoft.com/office/drawing/2014/main" id="{4D61687C-51AE-FE4B-9D52-6DD0A7047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7274" y="4363286"/>
            <a:ext cx="364671" cy="364671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6D9590F-65CA-724E-8981-058702407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3472" y="5455647"/>
            <a:ext cx="364671" cy="364671"/>
          </a:xfrm>
          <a:prstGeom prst="rect">
            <a:avLst/>
          </a:prstGeom>
        </p:spPr>
      </p:pic>
      <p:pic>
        <p:nvPicPr>
          <p:cNvPr id="83" name="Graphic 82" descr="Close with solid fill">
            <a:extLst>
              <a:ext uri="{FF2B5EF4-FFF2-40B4-BE49-F238E27FC236}">
                <a16:creationId xmlns:a16="http://schemas.microsoft.com/office/drawing/2014/main" id="{2A673B58-CE42-2E48-A09B-5040B0D5E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3877" y="3664250"/>
            <a:ext cx="364671" cy="3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13EFEF-7E28-A845-9EFE-DC3271F45947}"/>
              </a:ext>
            </a:extLst>
          </p:cNvPr>
          <p:cNvSpPr txBox="1"/>
          <p:nvPr/>
        </p:nvSpPr>
        <p:spPr>
          <a:xfrm>
            <a:off x="43576" y="13351"/>
            <a:ext cx="6720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Metrices: Confusion Matrix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C910D-ED26-AC44-9EA1-05E8CF6F861E}"/>
              </a:ext>
            </a:extLst>
          </p:cNvPr>
          <p:cNvSpPr txBox="1"/>
          <p:nvPr/>
        </p:nvSpPr>
        <p:spPr>
          <a:xfrm>
            <a:off x="492850" y="6006718"/>
            <a:ext cx="120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ACTUALS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E9E32-454B-6F42-91FD-20F3D0D7E7CC}"/>
              </a:ext>
            </a:extLst>
          </p:cNvPr>
          <p:cNvSpPr txBox="1"/>
          <p:nvPr/>
        </p:nvSpPr>
        <p:spPr>
          <a:xfrm>
            <a:off x="3947324" y="6009904"/>
            <a:ext cx="205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22714-ED4E-7847-8322-1BBB1B8D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406" y="677420"/>
            <a:ext cx="6427018" cy="247193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33886E6-66C8-E94F-A63F-FFD45D6FD085}"/>
              </a:ext>
            </a:extLst>
          </p:cNvPr>
          <p:cNvCxnSpPr>
            <a:cxnSpLocks/>
          </p:cNvCxnSpPr>
          <p:nvPr/>
        </p:nvCxnSpPr>
        <p:spPr>
          <a:xfrm flipV="1">
            <a:off x="1213644" y="2349135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2DD288B-C24A-454C-A7CC-D5B0BF61C281}"/>
              </a:ext>
            </a:extLst>
          </p:cNvPr>
          <p:cNvCxnSpPr>
            <a:cxnSpLocks/>
          </p:cNvCxnSpPr>
          <p:nvPr/>
        </p:nvCxnSpPr>
        <p:spPr>
          <a:xfrm flipV="1">
            <a:off x="1178761" y="3059645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0553E52-E9D4-3D4B-8D96-DD9A6B91D8BF}"/>
              </a:ext>
            </a:extLst>
          </p:cNvPr>
          <p:cNvCxnSpPr>
            <a:cxnSpLocks/>
          </p:cNvCxnSpPr>
          <p:nvPr/>
        </p:nvCxnSpPr>
        <p:spPr>
          <a:xfrm flipV="1">
            <a:off x="1167054" y="342782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040D5F6-804A-5A42-A6AA-A6E1F0333997}"/>
              </a:ext>
            </a:extLst>
          </p:cNvPr>
          <p:cNvCxnSpPr>
            <a:cxnSpLocks/>
          </p:cNvCxnSpPr>
          <p:nvPr/>
        </p:nvCxnSpPr>
        <p:spPr>
          <a:xfrm flipV="1">
            <a:off x="1094246" y="3786726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8CCC022-CAC6-D841-846E-64473F40D37A}"/>
              </a:ext>
            </a:extLst>
          </p:cNvPr>
          <p:cNvCxnSpPr>
            <a:cxnSpLocks/>
          </p:cNvCxnSpPr>
          <p:nvPr/>
        </p:nvCxnSpPr>
        <p:spPr>
          <a:xfrm flipV="1">
            <a:off x="1130027" y="4145770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D3E581-D937-1848-B93A-C59A78B13FD4}"/>
              </a:ext>
            </a:extLst>
          </p:cNvPr>
          <p:cNvCxnSpPr>
            <a:cxnSpLocks/>
          </p:cNvCxnSpPr>
          <p:nvPr/>
        </p:nvCxnSpPr>
        <p:spPr>
          <a:xfrm flipV="1">
            <a:off x="1094246" y="4475497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E802B2-3F49-3C41-9E35-E175B8AAE3D9}"/>
              </a:ext>
            </a:extLst>
          </p:cNvPr>
          <p:cNvCxnSpPr>
            <a:cxnSpLocks/>
          </p:cNvCxnSpPr>
          <p:nvPr/>
        </p:nvCxnSpPr>
        <p:spPr>
          <a:xfrm flipV="1">
            <a:off x="1094246" y="519344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11350D-CAC9-5145-9FD4-C883F1730A4B}"/>
              </a:ext>
            </a:extLst>
          </p:cNvPr>
          <p:cNvCxnSpPr>
            <a:cxnSpLocks/>
          </p:cNvCxnSpPr>
          <p:nvPr/>
        </p:nvCxnSpPr>
        <p:spPr>
          <a:xfrm flipV="1">
            <a:off x="1094246" y="5637983"/>
            <a:ext cx="36132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Tick with solid fill">
            <a:extLst>
              <a:ext uri="{FF2B5EF4-FFF2-40B4-BE49-F238E27FC236}">
                <a16:creationId xmlns:a16="http://schemas.microsoft.com/office/drawing/2014/main" id="{91C2C349-4D1E-734A-8F6C-68C73288A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165" y="2081792"/>
            <a:ext cx="339081" cy="339081"/>
          </a:xfrm>
          <a:prstGeom prst="rect">
            <a:avLst/>
          </a:prstGeom>
        </p:spPr>
      </p:pic>
      <p:pic>
        <p:nvPicPr>
          <p:cNvPr id="65" name="Graphic 64" descr="Tick with solid fill">
            <a:extLst>
              <a:ext uri="{FF2B5EF4-FFF2-40B4-BE49-F238E27FC236}">
                <a16:creationId xmlns:a16="http://schemas.microsoft.com/office/drawing/2014/main" id="{911FFD11-7CC2-5345-852C-EEC8393F2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20" y="2818173"/>
            <a:ext cx="339081" cy="339081"/>
          </a:xfrm>
          <a:prstGeom prst="rect">
            <a:avLst/>
          </a:prstGeom>
        </p:spPr>
      </p:pic>
      <p:pic>
        <p:nvPicPr>
          <p:cNvPr id="66" name="Graphic 65" descr="Tick with solid fill">
            <a:extLst>
              <a:ext uri="{FF2B5EF4-FFF2-40B4-BE49-F238E27FC236}">
                <a16:creationId xmlns:a16="http://schemas.microsoft.com/office/drawing/2014/main" id="{5232CDF4-2F30-9941-A056-0A15BA0C1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985" y="3940731"/>
            <a:ext cx="339081" cy="339081"/>
          </a:xfrm>
          <a:prstGeom prst="rect">
            <a:avLst/>
          </a:prstGeom>
        </p:spPr>
      </p:pic>
      <p:pic>
        <p:nvPicPr>
          <p:cNvPr id="67" name="Graphic 66" descr="Tick with solid fill">
            <a:extLst>
              <a:ext uri="{FF2B5EF4-FFF2-40B4-BE49-F238E27FC236}">
                <a16:creationId xmlns:a16="http://schemas.microsoft.com/office/drawing/2014/main" id="{5D354E2B-F62E-054F-B09C-A7CB0837B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62" y="3207716"/>
            <a:ext cx="339081" cy="339081"/>
          </a:xfrm>
          <a:prstGeom prst="rect">
            <a:avLst/>
          </a:prstGeom>
        </p:spPr>
      </p:pic>
      <p:pic>
        <p:nvPicPr>
          <p:cNvPr id="68" name="Graphic 67" descr="Tick with solid fill">
            <a:extLst>
              <a:ext uri="{FF2B5EF4-FFF2-40B4-BE49-F238E27FC236}">
                <a16:creationId xmlns:a16="http://schemas.microsoft.com/office/drawing/2014/main" id="{F2BA4378-2DFC-2A41-BD39-C105BBC5F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393" y="4652388"/>
            <a:ext cx="339081" cy="339081"/>
          </a:xfrm>
          <a:prstGeom prst="rect">
            <a:avLst/>
          </a:prstGeom>
        </p:spPr>
      </p:pic>
      <p:pic>
        <p:nvPicPr>
          <p:cNvPr id="69" name="Graphic 68" descr="Close with solid fill">
            <a:extLst>
              <a:ext uri="{FF2B5EF4-FFF2-40B4-BE49-F238E27FC236}">
                <a16:creationId xmlns:a16="http://schemas.microsoft.com/office/drawing/2014/main" id="{1DD77CAE-C581-644F-96B4-D2246D765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328" y="5038021"/>
            <a:ext cx="364671" cy="364671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287B4C27-5A77-594A-A66B-1C596A5C5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72" y="4331874"/>
            <a:ext cx="364671" cy="364671"/>
          </a:xfrm>
          <a:prstGeom prst="rect">
            <a:avLst/>
          </a:prstGeom>
        </p:spPr>
      </p:pic>
      <p:pic>
        <p:nvPicPr>
          <p:cNvPr id="71" name="Graphic 70" descr="Close with solid fill">
            <a:extLst>
              <a:ext uri="{FF2B5EF4-FFF2-40B4-BE49-F238E27FC236}">
                <a16:creationId xmlns:a16="http://schemas.microsoft.com/office/drawing/2014/main" id="{55D02625-7C3A-FA46-9BB2-FD54886B37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73" y="3567759"/>
            <a:ext cx="364671" cy="364671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88BFEFBA-81A9-024E-B789-9975C67E6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83" y="2444665"/>
            <a:ext cx="364671" cy="364671"/>
          </a:xfrm>
          <a:prstGeom prst="rect">
            <a:avLst/>
          </a:prstGeom>
        </p:spPr>
      </p:pic>
      <p:pic>
        <p:nvPicPr>
          <p:cNvPr id="73" name="Graphic 72" descr="Close with solid fill">
            <a:extLst>
              <a:ext uri="{FF2B5EF4-FFF2-40B4-BE49-F238E27FC236}">
                <a16:creationId xmlns:a16="http://schemas.microsoft.com/office/drawing/2014/main" id="{87F66EA3-1FB8-174E-82F9-77A7400D4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436" y="5455647"/>
            <a:ext cx="364671" cy="364671"/>
          </a:xfrm>
          <a:prstGeom prst="rect">
            <a:avLst/>
          </a:prstGeom>
        </p:spPr>
      </p:pic>
      <p:pic>
        <p:nvPicPr>
          <p:cNvPr id="74" name="Graphic 73" descr="Tick with solid fill">
            <a:extLst>
              <a:ext uri="{FF2B5EF4-FFF2-40B4-BE49-F238E27FC236}">
                <a16:creationId xmlns:a16="http://schemas.microsoft.com/office/drawing/2014/main" id="{4A68BD5C-4A3A-1549-A87B-9C92B2474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8849" y="2171698"/>
            <a:ext cx="339081" cy="339081"/>
          </a:xfrm>
          <a:prstGeom prst="rect">
            <a:avLst/>
          </a:prstGeom>
        </p:spPr>
      </p:pic>
      <p:pic>
        <p:nvPicPr>
          <p:cNvPr id="75" name="Graphic 74" descr="Tick with solid fill">
            <a:extLst>
              <a:ext uri="{FF2B5EF4-FFF2-40B4-BE49-F238E27FC236}">
                <a16:creationId xmlns:a16="http://schemas.microsoft.com/office/drawing/2014/main" id="{D0A9B6D2-726C-BE4C-94EA-56C6544A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588" y="2912610"/>
            <a:ext cx="339081" cy="339081"/>
          </a:xfrm>
          <a:prstGeom prst="rect">
            <a:avLst/>
          </a:prstGeom>
        </p:spPr>
      </p:pic>
      <p:pic>
        <p:nvPicPr>
          <p:cNvPr id="76" name="Graphic 75" descr="Tick with solid fill">
            <a:extLst>
              <a:ext uri="{FF2B5EF4-FFF2-40B4-BE49-F238E27FC236}">
                <a16:creationId xmlns:a16="http://schemas.microsoft.com/office/drawing/2014/main" id="{40981370-EEB8-3640-88B0-1B0BC900B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673" y="4042617"/>
            <a:ext cx="339081" cy="339081"/>
          </a:xfrm>
          <a:prstGeom prst="rect">
            <a:avLst/>
          </a:prstGeom>
        </p:spPr>
      </p:pic>
      <p:pic>
        <p:nvPicPr>
          <p:cNvPr id="77" name="Graphic 76" descr="Tick with solid fill">
            <a:extLst>
              <a:ext uri="{FF2B5EF4-FFF2-40B4-BE49-F238E27FC236}">
                <a16:creationId xmlns:a16="http://schemas.microsoft.com/office/drawing/2014/main" id="{B2D2A46D-71A7-6943-9850-5485A6965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671" y="3262279"/>
            <a:ext cx="339081" cy="339081"/>
          </a:xfrm>
          <a:prstGeom prst="rect">
            <a:avLst/>
          </a:prstGeom>
        </p:spPr>
      </p:pic>
      <p:pic>
        <p:nvPicPr>
          <p:cNvPr id="78" name="Graphic 77" descr="Tick with solid fill">
            <a:extLst>
              <a:ext uri="{FF2B5EF4-FFF2-40B4-BE49-F238E27FC236}">
                <a16:creationId xmlns:a16="http://schemas.microsoft.com/office/drawing/2014/main" id="{646C2B3D-8361-2846-A9CE-EDD08972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403" y="2548797"/>
            <a:ext cx="339081" cy="339081"/>
          </a:xfrm>
          <a:prstGeom prst="rect">
            <a:avLst/>
          </a:prstGeom>
        </p:spPr>
      </p:pic>
      <p:pic>
        <p:nvPicPr>
          <p:cNvPr id="79" name="Graphic 78" descr="Close with solid fill">
            <a:extLst>
              <a:ext uri="{FF2B5EF4-FFF2-40B4-BE49-F238E27FC236}">
                <a16:creationId xmlns:a16="http://schemas.microsoft.com/office/drawing/2014/main" id="{A0E587A9-1C11-BA4A-88FE-160162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7275" y="5102209"/>
            <a:ext cx="364671" cy="364671"/>
          </a:xfrm>
          <a:prstGeom prst="rect">
            <a:avLst/>
          </a:prstGeom>
        </p:spPr>
      </p:pic>
      <p:pic>
        <p:nvPicPr>
          <p:cNvPr id="80" name="Graphic 79" descr="Close with solid fill">
            <a:extLst>
              <a:ext uri="{FF2B5EF4-FFF2-40B4-BE49-F238E27FC236}">
                <a16:creationId xmlns:a16="http://schemas.microsoft.com/office/drawing/2014/main" id="{15F1BAA4-B9C1-9D4A-B60B-7DA1477A8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7274" y="4727957"/>
            <a:ext cx="364671" cy="364671"/>
          </a:xfrm>
          <a:prstGeom prst="rect">
            <a:avLst/>
          </a:prstGeom>
        </p:spPr>
      </p:pic>
      <p:pic>
        <p:nvPicPr>
          <p:cNvPr id="81" name="Graphic 80" descr="Close with solid fill">
            <a:extLst>
              <a:ext uri="{FF2B5EF4-FFF2-40B4-BE49-F238E27FC236}">
                <a16:creationId xmlns:a16="http://schemas.microsoft.com/office/drawing/2014/main" id="{A55760E0-5853-6041-8673-F605A2639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7274" y="4363286"/>
            <a:ext cx="364671" cy="364671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15C87CC9-7E13-774B-BDEF-65F739E20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3472" y="5455647"/>
            <a:ext cx="364671" cy="364671"/>
          </a:xfrm>
          <a:prstGeom prst="rect">
            <a:avLst/>
          </a:prstGeom>
        </p:spPr>
      </p:pic>
      <p:pic>
        <p:nvPicPr>
          <p:cNvPr id="83" name="Graphic 82" descr="Close with solid fill">
            <a:extLst>
              <a:ext uri="{FF2B5EF4-FFF2-40B4-BE49-F238E27FC236}">
                <a16:creationId xmlns:a16="http://schemas.microsoft.com/office/drawing/2014/main" id="{9DAB8A9D-D207-2E4B-93EC-23CFF6808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3877" y="3664250"/>
            <a:ext cx="364671" cy="364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F56E5C-9A1E-4340-AE12-483114A206DC}"/>
              </a:ext>
            </a:extLst>
          </p:cNvPr>
          <p:cNvSpPr txBox="1"/>
          <p:nvPr/>
        </p:nvSpPr>
        <p:spPr>
          <a:xfrm>
            <a:off x="5837326" y="54017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TP =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95CB7-315C-1247-B8C0-98391F43602E}"/>
              </a:ext>
            </a:extLst>
          </p:cNvPr>
          <p:cNvSpPr txBox="1"/>
          <p:nvPr/>
        </p:nvSpPr>
        <p:spPr>
          <a:xfrm>
            <a:off x="6716050" y="577060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TN = 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E6D5FA-322F-1744-9637-6828C88BB621}"/>
              </a:ext>
            </a:extLst>
          </p:cNvPr>
          <p:cNvSpPr txBox="1"/>
          <p:nvPr/>
        </p:nvSpPr>
        <p:spPr>
          <a:xfrm>
            <a:off x="5837326" y="577604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FN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2850E-A921-B643-B5DF-66DE65C21303}"/>
              </a:ext>
            </a:extLst>
          </p:cNvPr>
          <p:cNvSpPr txBox="1"/>
          <p:nvPr/>
        </p:nvSpPr>
        <p:spPr>
          <a:xfrm>
            <a:off x="6740095" y="540179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FP 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3F90F-BC3D-5742-A78F-58A6C22588E3}"/>
              </a:ext>
            </a:extLst>
          </p:cNvPr>
          <p:cNvSpPr txBox="1"/>
          <p:nvPr/>
        </p:nvSpPr>
        <p:spPr>
          <a:xfrm>
            <a:off x="5696380" y="3262279"/>
            <a:ext cx="3725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8"/>
              </a:rPr>
              <a:t>https://en.wikipedia.org/wiki/Confusion_matrix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06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CB91910-BB5E-E749-A35E-5E18A830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785B0-0DE0-C949-9971-1F2A018B2767}"/>
              </a:ext>
            </a:extLst>
          </p:cNvPr>
          <p:cNvSpPr txBox="1"/>
          <p:nvPr/>
        </p:nvSpPr>
        <p:spPr>
          <a:xfrm>
            <a:off x="1568404" y="544384"/>
            <a:ext cx="47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674A7"/>
                </a:solidFill>
                <a:cs typeface="Aharoni" panose="02010803020104030203" pitchFamily="2" charset="-79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DE52-9F03-C64A-A9AA-605EB7643416}"/>
              </a:ext>
            </a:extLst>
          </p:cNvPr>
          <p:cNvSpPr txBox="1"/>
          <p:nvPr/>
        </p:nvSpPr>
        <p:spPr>
          <a:xfrm>
            <a:off x="1112108" y="1742303"/>
            <a:ext cx="40116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Czym jest Python</a:t>
            </a:r>
          </a:p>
          <a:p>
            <a:pPr marL="342900" indent="-342900"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kamień/papier/nożyczki</a:t>
            </a:r>
          </a:p>
          <a:p>
            <a:pPr marL="342900" indent="-342900"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Trochę teorii: listy, słowniki, funkcje…</a:t>
            </a:r>
          </a:p>
          <a:p>
            <a:pPr marL="342900" indent="-342900"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Zadanie praktyczne</a:t>
            </a:r>
          </a:p>
          <a:p>
            <a:pPr marL="342900" indent="-342900"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 dalej… ? </a:t>
            </a:r>
          </a:p>
          <a:p>
            <a:pPr marL="342900" indent="-342900">
              <a:buAutoNum type="arabicPeriod"/>
            </a:pP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87B69-042A-CA47-B991-278825A2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9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13EFEF-7E28-A845-9EFE-DC3271F45947}"/>
              </a:ext>
            </a:extLst>
          </p:cNvPr>
          <p:cNvSpPr txBox="1"/>
          <p:nvPr/>
        </p:nvSpPr>
        <p:spPr>
          <a:xfrm>
            <a:off x="43576" y="13351"/>
            <a:ext cx="8328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Confusion Matrix from scikit-learn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03E09D-6269-7646-A785-32587463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3" y="861747"/>
            <a:ext cx="7226438" cy="13214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9F3552-8DBC-0249-8B61-2566566D9FC9}"/>
              </a:ext>
            </a:extLst>
          </p:cNvPr>
          <p:cNvSpPr txBox="1"/>
          <p:nvPr/>
        </p:nvSpPr>
        <p:spPr>
          <a:xfrm>
            <a:off x="852453" y="5996253"/>
            <a:ext cx="6566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towardsdatascience.com</a:t>
            </a:r>
            <a:r>
              <a:rPr lang="en-GB" sz="1200" dirty="0"/>
              <a:t>/understanding-the-confusion-matrix-from-scikit-learn-c51d88929c79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9E1C4-9847-CD45-96AC-2B7D1AB5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3" y="2033630"/>
            <a:ext cx="5937250" cy="37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4D169A0-3E9B-7E44-907D-A03809D3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95" y="3464992"/>
            <a:ext cx="1708803" cy="291175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F022D9-2FE1-BF46-A7B9-9ED7E58BB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117" y="3479472"/>
            <a:ext cx="2274268" cy="291175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B539B07-0990-D34C-A304-F805F78AC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226" y="3849273"/>
            <a:ext cx="2047730" cy="29361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C951E00-D692-1141-98E4-42740E220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632" y="3464992"/>
            <a:ext cx="2047730" cy="2926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6F5DBBB-C997-B042-82BC-86489230C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843" y="3461175"/>
            <a:ext cx="2382144" cy="293613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E20982-AD06-604C-BDC2-4A207F596DB9}"/>
              </a:ext>
            </a:extLst>
          </p:cNvPr>
          <p:cNvSpPr txBox="1"/>
          <p:nvPr/>
        </p:nvSpPr>
        <p:spPr>
          <a:xfrm>
            <a:off x="1670957" y="821446"/>
            <a:ext cx="9774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StatQuest</a:t>
            </a:r>
            <a:r>
              <a:rPr lang="en-GB" dirty="0"/>
              <a:t>: </a:t>
            </a:r>
            <a:r>
              <a:rPr lang="en-GB" dirty="0">
                <a:hlinkClick r:id="rId8"/>
              </a:rPr>
              <a:t>https://www.youtube.com/c/joshstarmer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 with Tim: </a:t>
            </a:r>
            <a:r>
              <a:rPr lang="en-GB" dirty="0">
                <a:hlinkClick r:id="rId9"/>
              </a:rPr>
              <a:t>https://www.youtube.com/c/TechWithTim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 word with Nana: </a:t>
            </a:r>
            <a:r>
              <a:rPr lang="en-GB" dirty="0">
                <a:hlinkClick r:id="rId10"/>
              </a:rPr>
              <a:t>https://www.youtube.com/c/TechWorldwithNana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Study Groups: </a:t>
            </a:r>
            <a:r>
              <a:rPr lang="en-GB" dirty="0">
                <a:hlinkClick r:id="rId11"/>
              </a:rPr>
              <a:t>https://www.youtube.com/channel/UCMEQFEKrsRFBXnUIreTACxg</a:t>
            </a:r>
            <a:endParaRPr lang="en-GB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A4A1D0E-90C2-9A41-A4DC-A7BFF881ED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695" y="927569"/>
            <a:ext cx="1385708" cy="9527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715E8D-17D9-224B-B021-204EAD0CF615}"/>
              </a:ext>
            </a:extLst>
          </p:cNvPr>
          <p:cNvSpPr txBox="1"/>
          <p:nvPr/>
        </p:nvSpPr>
        <p:spPr>
          <a:xfrm>
            <a:off x="43576" y="24001"/>
            <a:ext cx="8328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Knowledge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67F2C-E1FA-D54F-9770-385BBAD62F54}"/>
              </a:ext>
            </a:extLst>
          </p:cNvPr>
          <p:cNvSpPr txBox="1"/>
          <p:nvPr/>
        </p:nvSpPr>
        <p:spPr>
          <a:xfrm>
            <a:off x="1670957" y="2182986"/>
            <a:ext cx="6675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Towards Data Science: </a:t>
            </a:r>
            <a:r>
              <a:rPr lang="en-GB" dirty="0">
                <a:hlinkClick r:id="rId13"/>
              </a:rPr>
              <a:t>https://towardsdatascience.com/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Learning Mastery: </a:t>
            </a:r>
            <a:r>
              <a:rPr lang="en-GB" dirty="0">
                <a:hlinkClick r:id="rId14"/>
              </a:rPr>
              <a:t>https://machinelearningmastery.com/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Kaggel</a:t>
            </a:r>
            <a:r>
              <a:rPr lang="en-GB" dirty="0"/>
              <a:t>: </a:t>
            </a:r>
            <a:r>
              <a:rPr lang="en-GB" dirty="0">
                <a:hlinkClick r:id="rId15"/>
              </a:rPr>
              <a:t>https://www.kaggle.com/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5151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B170F-E5A1-DB40-AE29-075CD79A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30" y="2377194"/>
            <a:ext cx="2273300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D50E-3A23-9E41-99C0-1808073B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663" y="2249486"/>
            <a:ext cx="1790368" cy="1684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A7542-01E7-3A43-BCF6-D78316F6F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65" y="2562329"/>
            <a:ext cx="1930400" cy="119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AF506B-CC2F-EF48-808A-F93CC6C00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751" y="2390446"/>
            <a:ext cx="1548245" cy="154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ECD84-760A-5F4E-9659-456CA6955D87}"/>
              </a:ext>
            </a:extLst>
          </p:cNvPr>
          <p:cNvSpPr txBox="1"/>
          <p:nvPr/>
        </p:nvSpPr>
        <p:spPr>
          <a:xfrm>
            <a:off x="43576" y="24001"/>
            <a:ext cx="8328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Interesting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15468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27F5C3-38D1-E643-A4BA-7D96D7BD5CBE}"/>
              </a:ext>
            </a:extLst>
          </p:cNvPr>
          <p:cNvSpPr txBox="1"/>
          <p:nvPr/>
        </p:nvSpPr>
        <p:spPr>
          <a:xfrm>
            <a:off x="887675" y="2722941"/>
            <a:ext cx="6328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72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9A5867-D6AD-024F-ADA3-2365E2ABD47F}"/>
              </a:ext>
            </a:extLst>
          </p:cNvPr>
          <p:cNvSpPr txBox="1"/>
          <p:nvPr/>
        </p:nvSpPr>
        <p:spPr>
          <a:xfrm>
            <a:off x="43576" y="24001"/>
            <a:ext cx="8328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Easter Egg: Why 42…?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32424-63E8-EB40-810F-60D2027E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" y="766691"/>
            <a:ext cx="6819900" cy="134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75E7C-AFC4-CC4C-857A-0B17102FABF6}"/>
              </a:ext>
            </a:extLst>
          </p:cNvPr>
          <p:cNvSpPr txBox="1"/>
          <p:nvPr/>
        </p:nvSpPr>
        <p:spPr>
          <a:xfrm>
            <a:off x="43576" y="2412824"/>
            <a:ext cx="72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i="1"/>
              <a:t>Wielkie pytanie o życie, wszechświat i całą resztę.</a:t>
            </a:r>
          </a:p>
          <a:p>
            <a:endParaRPr lang="pl-PL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2762B-0BB4-4D4F-9124-7696621A767E}"/>
              </a:ext>
            </a:extLst>
          </p:cNvPr>
          <p:cNvSpPr txBox="1"/>
          <p:nvPr/>
        </p:nvSpPr>
        <p:spPr>
          <a:xfrm>
            <a:off x="147747" y="6445938"/>
            <a:ext cx="7797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https://pl.wikipedia.org/wiki/Wielkie_pytanie_o_%C5%BCycie,_wszech%C5%9Bwiat_i_ca%C5%82%C4%85_reszt%C4%99</a:t>
            </a:r>
            <a:r>
              <a:rPr lang="en-GB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604E0-ABE6-D84A-93FC-5088DB10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48" y="2551987"/>
            <a:ext cx="5199620" cy="3133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DB4D96-DE38-FD4D-8EA8-6665F1C1FBC4}"/>
              </a:ext>
            </a:extLst>
          </p:cNvPr>
          <p:cNvSpPr txBox="1"/>
          <p:nvPr/>
        </p:nvSpPr>
        <p:spPr>
          <a:xfrm>
            <a:off x="6863476" y="5818871"/>
            <a:ext cx="4791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hlinkClick r:id="rId5"/>
              </a:rPr>
              <a:t>https://www.google.com/search?hl=pl&amp;q=the+answer+to+life%2C+the+universe+and+everything</a:t>
            </a:r>
            <a:r>
              <a:rPr lang="en-GB" sz="9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A594C-4BD3-3E46-BF25-33E2023FF780}"/>
              </a:ext>
            </a:extLst>
          </p:cNvPr>
          <p:cNvSpPr txBox="1"/>
          <p:nvPr/>
        </p:nvSpPr>
        <p:spPr>
          <a:xfrm>
            <a:off x="481780" y="3434319"/>
            <a:ext cx="499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https://www.youtube.com/watch?v=aboZctrHfK8</a:t>
            </a:r>
            <a:r>
              <a:rPr lang="en-GB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A4295-1F21-E841-8487-AB0E45EA5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5116" y="116916"/>
            <a:ext cx="1475652" cy="2070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D9D86-A0CF-3E42-8BBD-5C2B8A389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4" y="3473642"/>
            <a:ext cx="422786" cy="2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EA7B231-8655-044C-9F4C-AC97E309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1BCA8-0C2B-3C42-AC03-431EE0F8A72D}"/>
              </a:ext>
            </a:extLst>
          </p:cNvPr>
          <p:cNvSpPr txBox="1"/>
          <p:nvPr/>
        </p:nvSpPr>
        <p:spPr>
          <a:xfrm>
            <a:off x="1568404" y="544384"/>
            <a:ext cx="47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674A7"/>
                </a:solidFill>
                <a:cs typeface="Aharoni" panose="02010803020104030203" pitchFamily="2" charset="-79"/>
              </a:rPr>
              <a:t>Wymagania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E5E8F-4014-8742-B1DA-A28989DEE686}"/>
              </a:ext>
            </a:extLst>
          </p:cNvPr>
          <p:cNvSpPr txBox="1"/>
          <p:nvPr/>
        </p:nvSpPr>
        <p:spPr>
          <a:xfrm>
            <a:off x="348399" y="1372287"/>
            <a:ext cx="1004659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l-PL" sz="1400" dirty="0"/>
              <a:t>zainstalowany Python na komputerze: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400" dirty="0"/>
              <a:t>najlepiej 3.7, 3.8, 3.9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400" dirty="0"/>
              <a:t>przydane linki: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Python: </a:t>
            </a:r>
            <a:r>
              <a:rPr lang="pl-PL" sz="1400" dirty="0">
                <a:hlinkClick r:id="rId3"/>
              </a:rPr>
              <a:t>https://www.python.org/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Wersje Python dla systemu Windows: </a:t>
            </a:r>
            <a:r>
              <a:rPr lang="pl-PL" sz="1400" dirty="0">
                <a:hlinkClick r:id="rId4"/>
              </a:rPr>
              <a:t>https://www.python.org/downloads/windows/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Instrukcja jak zainstalować Python na systemie Windows: </a:t>
            </a:r>
            <a:r>
              <a:rPr lang="pl-PL" sz="1400" dirty="0">
                <a:hlinkClick r:id="rId5"/>
              </a:rPr>
              <a:t>https://www.youtube.com/watch?v=9Xg0M1Lz020</a:t>
            </a:r>
            <a:r>
              <a:rPr lang="pl-PL" sz="1400" dirty="0"/>
              <a:t> </a:t>
            </a:r>
            <a:br>
              <a:rPr lang="pl-PL" sz="1400" dirty="0"/>
            </a:br>
            <a:r>
              <a:rPr lang="pl-PL" sz="1400" dirty="0"/>
              <a:t>(instrukcja do 7:54 - nie potrzebujemy Visual Studio)</a:t>
            </a:r>
            <a:br>
              <a:rPr lang="pl-PL" sz="1400" dirty="0"/>
            </a:br>
            <a:endParaRPr lang="pl-PL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Wersje Python dla systemu </a:t>
            </a:r>
            <a:r>
              <a:rPr lang="pl-PL" sz="1400" dirty="0" err="1"/>
              <a:t>macOS</a:t>
            </a:r>
            <a:r>
              <a:rPr lang="pl-PL" sz="1400" dirty="0"/>
              <a:t>: </a:t>
            </a:r>
            <a:r>
              <a:rPr lang="pl-PL" sz="1400" dirty="0">
                <a:hlinkClick r:id="rId6"/>
              </a:rPr>
              <a:t>https://www.python.org/downloads/macos/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Instrukcja jak zainstalować Python na systemie </a:t>
            </a:r>
            <a:r>
              <a:rPr lang="pl-PL" sz="1400" dirty="0" err="1"/>
              <a:t>macOS</a:t>
            </a:r>
            <a:r>
              <a:rPr lang="pl-PL" sz="1400" dirty="0"/>
              <a:t>: </a:t>
            </a:r>
            <a:r>
              <a:rPr lang="pl-PL" sz="1400" dirty="0">
                <a:hlinkClick r:id="rId7"/>
              </a:rPr>
              <a:t>https://www.youtube.com/watch?v=ezUCZiMXB20</a:t>
            </a:r>
            <a:r>
              <a:rPr lang="pl-PL" sz="1400" dirty="0"/>
              <a:t> </a:t>
            </a:r>
            <a:br>
              <a:rPr lang="pl-PL" sz="1400" dirty="0"/>
            </a:br>
            <a:endParaRPr lang="pl-PL" sz="1400" dirty="0"/>
          </a:p>
          <a:p>
            <a:pPr marL="285750" indent="-285750">
              <a:buFont typeface="Wingdings" pitchFamily="2" charset="2"/>
              <a:buChar char="ü"/>
            </a:pPr>
            <a:r>
              <a:rPr lang="pl-PL" sz="1400" dirty="0"/>
              <a:t>zainstalowany </a:t>
            </a:r>
            <a:r>
              <a:rPr lang="pl-PL" sz="1400" dirty="0" err="1"/>
              <a:t>PyCharm</a:t>
            </a:r>
            <a:r>
              <a:rPr lang="pl-PL" sz="1400" dirty="0"/>
              <a:t> CE na komputerze: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400" dirty="0"/>
              <a:t>Najlepiej wersja </a:t>
            </a:r>
            <a:r>
              <a:rPr lang="pl-PL" sz="1400" i="1" dirty="0" err="1"/>
              <a:t>Community</a:t>
            </a:r>
            <a:endParaRPr lang="pl-PL" sz="1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1400" dirty="0"/>
              <a:t>Przydatne linki: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 err="1"/>
              <a:t>PyCharm</a:t>
            </a:r>
            <a:r>
              <a:rPr lang="pl-PL" sz="1400" dirty="0"/>
              <a:t> CE </a:t>
            </a:r>
            <a:r>
              <a:rPr lang="pl-PL" sz="1400" dirty="0">
                <a:hlinkClick r:id="rId8"/>
              </a:rPr>
              <a:t>https://www.jetbrains.com/pycharm/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Wersje dla systemu Windows: </a:t>
            </a:r>
            <a:r>
              <a:rPr lang="pl-PL" sz="1400" dirty="0">
                <a:hlinkClick r:id="rId9"/>
              </a:rPr>
              <a:t>https://www.jetbrains.com/pycharm/download/#section=windows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Jak zainstalować </a:t>
            </a:r>
            <a:r>
              <a:rPr lang="pl-PL" sz="1400" dirty="0" err="1"/>
              <a:t>PyCharm</a:t>
            </a:r>
            <a:r>
              <a:rPr lang="pl-PL" sz="1400" dirty="0"/>
              <a:t> na systemie Windows: </a:t>
            </a:r>
            <a:r>
              <a:rPr lang="pl-PL" sz="1400" dirty="0">
                <a:hlinkClick r:id="rId10"/>
              </a:rPr>
              <a:t>https://www.youtube.com/watch?v=z73PyNDgVyQ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l-PL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Wersje dla systemu </a:t>
            </a:r>
            <a:r>
              <a:rPr lang="pl-PL" sz="1400" dirty="0" err="1"/>
              <a:t>macOS</a:t>
            </a:r>
            <a:r>
              <a:rPr lang="pl-PL" sz="1400" dirty="0"/>
              <a:t>: </a:t>
            </a:r>
            <a:r>
              <a:rPr lang="pl-PL" sz="1400" dirty="0">
                <a:hlinkClick r:id="rId11"/>
              </a:rPr>
              <a:t>https://www.jetbrains.com/pycharm/download/#section=mac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l-PL" sz="1400" dirty="0"/>
              <a:t>Jak zainstalować </a:t>
            </a:r>
            <a:r>
              <a:rPr lang="pl-PL" sz="1400" dirty="0" err="1"/>
              <a:t>PyCharm</a:t>
            </a:r>
            <a:r>
              <a:rPr lang="pl-PL" sz="1400" dirty="0"/>
              <a:t> na systemie </a:t>
            </a:r>
            <a:r>
              <a:rPr lang="pl-PL" sz="1400" dirty="0" err="1"/>
              <a:t>macOS</a:t>
            </a:r>
            <a:r>
              <a:rPr lang="pl-PL" sz="1400" dirty="0"/>
              <a:t>: </a:t>
            </a:r>
            <a:r>
              <a:rPr lang="pl-PL" sz="1400" dirty="0">
                <a:hlinkClick r:id="rId12"/>
              </a:rPr>
              <a:t>https://www.youtube.com/watch?v=K5cAu-Wro3M</a:t>
            </a:r>
            <a:r>
              <a:rPr lang="pl-PL" sz="14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l-PL" sz="1400" dirty="0"/>
          </a:p>
          <a:p>
            <a:endParaRPr lang="pl-PL" sz="3200" b="1" dirty="0">
              <a:solidFill>
                <a:srgbClr val="3674A7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2C6ABD-0914-9242-B5A0-2CBA2AAD6B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0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6FB45A3-DE69-4D4E-BED4-3CA20EEF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C7FF8E-8B4E-2247-878C-99FDDCD1E08A}"/>
              </a:ext>
            </a:extLst>
          </p:cNvPr>
          <p:cNvSpPr txBox="1"/>
          <p:nvPr/>
        </p:nvSpPr>
        <p:spPr>
          <a:xfrm>
            <a:off x="1568404" y="544384"/>
            <a:ext cx="668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674A7"/>
                </a:solidFill>
                <a:cs typeface="Aharoni" panose="02010803020104030203" pitchFamily="2" charset="-79"/>
              </a:rPr>
              <a:t>Czym jest Python… 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93B05-9D32-5C4B-B16C-6D8946E91AAB}"/>
              </a:ext>
            </a:extLst>
          </p:cNvPr>
          <p:cNvGrpSpPr/>
          <p:nvPr/>
        </p:nvGrpSpPr>
        <p:grpSpPr>
          <a:xfrm>
            <a:off x="631917" y="3729932"/>
            <a:ext cx="6435811" cy="2189182"/>
            <a:chOff x="483973" y="1641640"/>
            <a:chExt cx="6435811" cy="21891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B83E12-C23D-D94B-9B74-C5787B3F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73" y="1641640"/>
              <a:ext cx="6435811" cy="19891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89A866-88D8-A144-A723-179F1E6EF7B9}"/>
                </a:ext>
              </a:extLst>
            </p:cNvPr>
            <p:cNvSpPr txBox="1"/>
            <p:nvPr/>
          </p:nvSpPr>
          <p:spPr>
            <a:xfrm>
              <a:off x="483973" y="3630767"/>
              <a:ext cx="18309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700" dirty="0" err="1"/>
                <a:t>source</a:t>
              </a:r>
              <a:r>
                <a:rPr lang="pl-PL" sz="700" dirty="0"/>
                <a:t>: </a:t>
              </a:r>
              <a:r>
                <a:rPr lang="pl-PL" sz="700" dirty="0" err="1"/>
                <a:t>https</a:t>
              </a:r>
              <a:r>
                <a:rPr lang="pl-PL" sz="700" dirty="0"/>
                <a:t>://</a:t>
              </a:r>
              <a:r>
                <a:rPr lang="pl-PL" sz="700" dirty="0" err="1"/>
                <a:t>www.tiobe.com</a:t>
              </a:r>
              <a:r>
                <a:rPr lang="pl-PL" sz="700" dirty="0"/>
                <a:t>/</a:t>
              </a:r>
              <a:r>
                <a:rPr lang="pl-PL" sz="700" dirty="0" err="1"/>
                <a:t>tiobe</a:t>
              </a:r>
              <a:r>
                <a:rPr lang="pl-PL" sz="700" dirty="0"/>
                <a:t>-index/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8CC2AC-BDA0-9949-BAA0-1B6E25ADEEEC}"/>
              </a:ext>
            </a:extLst>
          </p:cNvPr>
          <p:cNvSpPr txBox="1"/>
          <p:nvPr/>
        </p:nvSpPr>
        <p:spPr>
          <a:xfrm>
            <a:off x="915436" y="1475447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b="1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b="1" dirty="0">
                <a:solidFill>
                  <a:srgbClr val="3674A7"/>
                </a:solidFill>
                <a:latin typeface="+mn-lt"/>
              </a:rPr>
              <a:t>Web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297C1-A3D0-DD4E-A1EA-C40D23274C29}"/>
              </a:ext>
            </a:extLst>
          </p:cNvPr>
          <p:cNvSpPr txBox="1"/>
          <p:nvPr/>
        </p:nvSpPr>
        <p:spPr>
          <a:xfrm>
            <a:off x="901220" y="1825514"/>
            <a:ext cx="317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b="1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b="1" dirty="0">
                <a:solidFill>
                  <a:srgbClr val="3674A7"/>
                </a:solidFill>
                <a:latin typeface="+mn-lt"/>
              </a:rPr>
              <a:t>Data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4BDDE-3D02-674B-934D-78C3CE3DD951}"/>
              </a:ext>
            </a:extLst>
          </p:cNvPr>
          <p:cNvSpPr txBox="1"/>
          <p:nvPr/>
        </p:nvSpPr>
        <p:spPr>
          <a:xfrm>
            <a:off x="915436" y="219484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pl-PL" b="1" dirty="0">
                <a:solidFill>
                  <a:srgbClr val="FFD847"/>
                </a:solidFill>
                <a:cs typeface="Aharoni" panose="02010803020104030203" pitchFamily="2" charset="-79"/>
              </a:rPr>
              <a:t> </a:t>
            </a:r>
            <a:r>
              <a:rPr lang="pl-PL" b="1" dirty="0">
                <a:solidFill>
                  <a:srgbClr val="3674A7"/>
                </a:solidFill>
                <a:cs typeface="Aharoni" panose="02010803020104030203" pitchFamily="2" charset="-79"/>
              </a:rPr>
              <a:t>Machine</a:t>
            </a:r>
            <a:r>
              <a:rPr lang="pl-PL" b="1" dirty="0">
                <a:solidFill>
                  <a:srgbClr val="3674A7"/>
                </a:solidFill>
              </a:rPr>
              <a:t> </a:t>
            </a:r>
            <a:r>
              <a:rPr lang="pl-PL" b="1" dirty="0">
                <a:solidFill>
                  <a:srgbClr val="3674A7"/>
                </a:solidFill>
                <a:cs typeface="Aharoni" panose="02010803020104030203" pitchFamily="2" charset="-79"/>
              </a:rPr>
              <a:t>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03F95-2422-134D-AFF6-22800F928F37}"/>
              </a:ext>
            </a:extLst>
          </p:cNvPr>
          <p:cNvSpPr txBox="1"/>
          <p:nvPr/>
        </p:nvSpPr>
        <p:spPr>
          <a:xfrm>
            <a:off x="915436" y="2544913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pl-PL" b="1" dirty="0">
                <a:solidFill>
                  <a:srgbClr val="FFD847"/>
                </a:solidFill>
                <a:cs typeface="Aharoni" panose="02010803020104030203" pitchFamily="2" charset="-79"/>
              </a:rPr>
              <a:t> </a:t>
            </a:r>
            <a:r>
              <a:rPr lang="pl-PL" b="1" dirty="0">
                <a:solidFill>
                  <a:srgbClr val="3674A7"/>
                </a:solidFill>
                <a:cs typeface="Aharoni" panose="02010803020104030203" pitchFamily="2" charset="-79"/>
              </a:rPr>
              <a:t>Automation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2E2046-D154-0943-83D9-EB340D1B1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856B78-18CB-104E-B2D0-E33173EE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211E7-941A-6F4C-9D59-B229FEF2CEBF}"/>
              </a:ext>
            </a:extLst>
          </p:cNvPr>
          <p:cNvSpPr txBox="1"/>
          <p:nvPr/>
        </p:nvSpPr>
        <p:spPr>
          <a:xfrm>
            <a:off x="1568404" y="544384"/>
            <a:ext cx="668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674A7"/>
                </a:solidFill>
                <a:cs typeface="Aharoni" panose="02010803020104030203" pitchFamily="2" charset="-79"/>
              </a:rPr>
              <a:t>Dlaczego Python…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D134C-98C9-284C-A797-5C84700579EF}"/>
              </a:ext>
            </a:extLst>
          </p:cNvPr>
          <p:cNvSpPr txBox="1"/>
          <p:nvPr/>
        </p:nvSpPr>
        <p:spPr>
          <a:xfrm>
            <a:off x="915436" y="1475447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dirty="0">
                <a:solidFill>
                  <a:srgbClr val="3674A7"/>
                </a:solidFill>
                <a:latin typeface="+mn-lt"/>
              </a:rPr>
              <a:t>Prosta składnia (syntax)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048CD-CF1E-D045-9B6B-084247CE22E7}"/>
              </a:ext>
            </a:extLst>
          </p:cNvPr>
          <p:cNvSpPr txBox="1"/>
          <p:nvPr/>
        </p:nvSpPr>
        <p:spPr>
          <a:xfrm>
            <a:off x="915436" y="2558484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dirty="0">
                <a:solidFill>
                  <a:srgbClr val="3674A7"/>
                </a:solidFill>
                <a:latin typeface="+mn-lt"/>
              </a:rPr>
              <a:t>Prosta konfiguracja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67FDE-3EB3-BA48-AA5C-18D434587942}"/>
              </a:ext>
            </a:extLst>
          </p:cNvPr>
          <p:cNvSpPr txBox="1"/>
          <p:nvPr/>
        </p:nvSpPr>
        <p:spPr>
          <a:xfrm>
            <a:off x="915436" y="2016965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dirty="0">
                <a:solidFill>
                  <a:srgbClr val="3674A7"/>
                </a:solidFill>
                <a:latin typeface="+mn-lt"/>
              </a:rPr>
              <a:t>Prosta konfiguracja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80DF4B-EAF1-8747-8731-F8BB3BFABE42}"/>
              </a:ext>
            </a:extLst>
          </p:cNvPr>
          <p:cNvGrpSpPr/>
          <p:nvPr/>
        </p:nvGrpSpPr>
        <p:grpSpPr>
          <a:xfrm>
            <a:off x="6116096" y="3820795"/>
            <a:ext cx="3365500" cy="2042657"/>
            <a:chOff x="6116096" y="3820795"/>
            <a:chExt cx="3365500" cy="20426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D0A1DA-CE5C-4744-BBEB-5264B5B5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6096" y="4479152"/>
              <a:ext cx="3365500" cy="13843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5D759BA5-C0B3-F84C-B873-C01A55CC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0665" y="3820795"/>
              <a:ext cx="707536" cy="7075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25B98-1975-9949-B825-8DF600846C03}"/>
              </a:ext>
            </a:extLst>
          </p:cNvPr>
          <p:cNvGrpSpPr/>
          <p:nvPr/>
        </p:nvGrpSpPr>
        <p:grpSpPr>
          <a:xfrm>
            <a:off x="519570" y="2933567"/>
            <a:ext cx="5076956" cy="3272082"/>
            <a:chOff x="519570" y="2933567"/>
            <a:chExt cx="5076956" cy="327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FEBAF1-ED1A-1C4A-AF59-204CD8969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7" t="20734" r="47110" b="10480"/>
            <a:stretch/>
          </p:blipFill>
          <p:spPr>
            <a:xfrm>
              <a:off x="519570" y="3820795"/>
              <a:ext cx="5076956" cy="23848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279AB3-B048-1742-85C4-EC1AE2CE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180" y="3820794"/>
              <a:ext cx="1173381" cy="874773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8F1F4478-473D-5F40-BE10-9C6F28D1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2870" y="2933567"/>
              <a:ext cx="781447" cy="142874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883F40-E65A-7440-98CB-F8612CAC7B48}"/>
              </a:ext>
            </a:extLst>
          </p:cNvPr>
          <p:cNvSpPr txBox="1"/>
          <p:nvPr/>
        </p:nvSpPr>
        <p:spPr>
          <a:xfrm>
            <a:off x="4643593" y="1499045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dirty="0">
                <a:solidFill>
                  <a:srgbClr val="3674A7"/>
                </a:solidFill>
                <a:latin typeface="+mn-lt"/>
              </a:rPr>
              <a:t>Biblioteki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F5AFC3-2E70-BC4E-A64C-21ABA671A6F5}"/>
              </a:ext>
            </a:extLst>
          </p:cNvPr>
          <p:cNvSpPr txBox="1"/>
          <p:nvPr/>
        </p:nvSpPr>
        <p:spPr>
          <a:xfrm>
            <a:off x="4643593" y="2009516"/>
            <a:ext cx="46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pl-PL" sz="1800" dirty="0">
                <a:solidFill>
                  <a:srgbClr val="FFD847"/>
                </a:solidFill>
                <a:latin typeface="+mn-lt"/>
              </a:rPr>
              <a:t> </a:t>
            </a:r>
            <a:r>
              <a:rPr lang="pl-PL" sz="1800" dirty="0">
                <a:solidFill>
                  <a:srgbClr val="3674A7"/>
                </a:solidFill>
                <a:latin typeface="+mn-lt"/>
              </a:rPr>
              <a:t>Społeczność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E38605-2FED-1249-BCAA-A5A129D1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ADDBABF-6D8D-FC47-B6F8-E10F08C1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3A3AC-1C2D-EC47-AC95-7614F634D83F}"/>
              </a:ext>
            </a:extLst>
          </p:cNvPr>
          <p:cNvSpPr txBox="1"/>
          <p:nvPr/>
        </p:nvSpPr>
        <p:spPr>
          <a:xfrm>
            <a:off x="1568404" y="544384"/>
            <a:ext cx="47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3674A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 dalej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A07E2-53D0-E84B-8158-6C614078FB41}"/>
              </a:ext>
            </a:extLst>
          </p:cNvPr>
          <p:cNvSpPr txBox="1"/>
          <p:nvPr/>
        </p:nvSpPr>
        <p:spPr>
          <a:xfrm>
            <a:off x="271769" y="1697800"/>
            <a:ext cx="26289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variables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conditions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operators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control flow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loops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functions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mutable vs. immutable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common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6B20-0F89-DD48-9CC4-2D1ABCB044B4}"/>
              </a:ext>
            </a:extLst>
          </p:cNvPr>
          <p:cNvSpPr txBox="1"/>
          <p:nvPr/>
        </p:nvSpPr>
        <p:spPr>
          <a:xfrm>
            <a:off x="4091642" y="1697799"/>
            <a:ext cx="3978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object orientated programming (</a:t>
            </a:r>
            <a:r>
              <a:rPr lang="en-GB" dirty="0" err="1"/>
              <a:t>oop</a:t>
            </a:r>
            <a:r>
              <a:rPr lang="en-GB" dirty="0"/>
              <a:t>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data structures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comprehension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lambda functions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*</a:t>
            </a:r>
            <a:r>
              <a:rPr lang="en-GB" dirty="0" err="1"/>
              <a:t>arg</a:t>
            </a:r>
            <a:r>
              <a:rPr lang="en-GB" dirty="0"/>
              <a:t> &amp; **</a:t>
            </a:r>
            <a:r>
              <a:rPr lang="en-GB" dirty="0" err="1"/>
              <a:t>kwargs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inheritance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advanced classes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pip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54CE4-F532-FD41-97FB-B10C5C55BA79}"/>
              </a:ext>
            </a:extLst>
          </p:cNvPr>
          <p:cNvSpPr txBox="1"/>
          <p:nvPr/>
        </p:nvSpPr>
        <p:spPr>
          <a:xfrm>
            <a:off x="8584113" y="1697799"/>
            <a:ext cx="2911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decorators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generators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context manager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 err="1"/>
              <a:t>metaclasses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concurrency &amp; parallelism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testing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build packages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 err="1"/>
              <a:t>cython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803DA-0048-3D41-8F4D-485E3EDEDA77}"/>
              </a:ext>
            </a:extLst>
          </p:cNvPr>
          <p:cNvSpPr txBox="1"/>
          <p:nvPr/>
        </p:nvSpPr>
        <p:spPr>
          <a:xfrm>
            <a:off x="348399" y="1333435"/>
            <a:ext cx="1332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3674A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CB7D3-FDCB-E545-AAF9-2DF3A8D23260}"/>
              </a:ext>
            </a:extLst>
          </p:cNvPr>
          <p:cNvSpPr txBox="1"/>
          <p:nvPr/>
        </p:nvSpPr>
        <p:spPr>
          <a:xfrm>
            <a:off x="4091642" y="1327804"/>
            <a:ext cx="474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674A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intermediate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8F83B-E754-7648-8A59-1F64D4FE1B97}"/>
              </a:ext>
            </a:extLst>
          </p:cNvPr>
          <p:cNvSpPr txBox="1"/>
          <p:nvPr/>
        </p:nvSpPr>
        <p:spPr>
          <a:xfrm>
            <a:off x="8584113" y="1297689"/>
            <a:ext cx="474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674A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advanced</a:t>
            </a:r>
          </a:p>
        </p:txBody>
      </p:sp>
      <p:pic>
        <p:nvPicPr>
          <p:cNvPr id="18" name="Graphic 17" descr="Tick with solid fill">
            <a:extLst>
              <a:ext uri="{FF2B5EF4-FFF2-40B4-BE49-F238E27FC236}">
                <a16:creationId xmlns:a16="http://schemas.microsoft.com/office/drawing/2014/main" id="{CB018111-61F6-2147-80DF-D6D87BC91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1727914"/>
            <a:ext cx="237858" cy="237858"/>
          </a:xfrm>
          <a:prstGeom prst="rect">
            <a:avLst/>
          </a:prstGeom>
        </p:spPr>
      </p:pic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FC0C9BF3-EF31-5441-8014-CFF6814FF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2001219"/>
            <a:ext cx="237858" cy="237858"/>
          </a:xfrm>
          <a:prstGeom prst="rect">
            <a:avLst/>
          </a:prstGeom>
        </p:spPr>
      </p:pic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4081C045-B3C6-D04D-A82C-A6985F66B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2274524"/>
            <a:ext cx="237858" cy="237858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EC7F6125-406C-294B-9FCE-AF5509833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213" y="2545017"/>
            <a:ext cx="237858" cy="237858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506033F8-7078-D441-9602-03BDEEA4E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2839391"/>
            <a:ext cx="237858" cy="237858"/>
          </a:xfrm>
          <a:prstGeom prst="rect">
            <a:avLst/>
          </a:prstGeom>
        </p:spPr>
      </p:pic>
      <p:pic>
        <p:nvPicPr>
          <p:cNvPr id="24" name="Graphic 23" descr="Tick with solid fill">
            <a:extLst>
              <a:ext uri="{FF2B5EF4-FFF2-40B4-BE49-F238E27FC236}">
                <a16:creationId xmlns:a16="http://schemas.microsoft.com/office/drawing/2014/main" id="{77FD9134-2468-7A4D-8A9D-047D9E7B6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3378571"/>
            <a:ext cx="237858" cy="237858"/>
          </a:xfrm>
          <a:prstGeom prst="rect">
            <a:avLst/>
          </a:prstGeom>
        </p:spPr>
      </p:pic>
      <p:pic>
        <p:nvPicPr>
          <p:cNvPr id="25" name="Graphic 24" descr="Tick with solid fill">
            <a:extLst>
              <a:ext uri="{FF2B5EF4-FFF2-40B4-BE49-F238E27FC236}">
                <a16:creationId xmlns:a16="http://schemas.microsoft.com/office/drawing/2014/main" id="{68F0BE13-DD66-024B-ADC5-D5F584776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99" y="3652050"/>
            <a:ext cx="237858" cy="237858"/>
          </a:xfrm>
          <a:prstGeom prst="rect">
            <a:avLst/>
          </a:prstGeom>
        </p:spPr>
      </p:pic>
      <p:pic>
        <p:nvPicPr>
          <p:cNvPr id="26" name="Graphic 25" descr="Tick with solid fill">
            <a:extLst>
              <a:ext uri="{FF2B5EF4-FFF2-40B4-BE49-F238E27FC236}">
                <a16:creationId xmlns:a16="http://schemas.microsoft.com/office/drawing/2014/main" id="{FF921E26-95E2-074E-AD34-7A4E60A51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920" y="2282280"/>
            <a:ext cx="237858" cy="2378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B243AD-BBA2-9041-B989-8D720E2ED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0A9DBA5-AC4B-6F4C-B44D-D8DFD4C6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A8A03-481B-3D48-8E65-AD9B20AB98B3}"/>
              </a:ext>
            </a:extLst>
          </p:cNvPr>
          <p:cNvSpPr txBox="1"/>
          <p:nvPr/>
        </p:nvSpPr>
        <p:spPr>
          <a:xfrm>
            <a:off x="1568404" y="544384"/>
            <a:ext cx="668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3674A7"/>
                </a:solidFill>
                <a:cs typeface="Aharoni" panose="02010803020104030203" pitchFamily="2" charset="-79"/>
              </a:rPr>
              <a:t>Python Interview Questions!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07F70-59B7-3041-8EFF-B93E8B6F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3B457-52E5-AB49-A848-03997BC07FCC}"/>
              </a:ext>
            </a:extLst>
          </p:cNvPr>
          <p:cNvSpPr txBox="1"/>
          <p:nvPr/>
        </p:nvSpPr>
        <p:spPr>
          <a:xfrm>
            <a:off x="578069" y="1713186"/>
            <a:ext cx="7546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%, /, and  //?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del(), clear(), remove(),  and pop()?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sort and sorted?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indexing and slicing?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list and tuple?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Explain zip() and enumerate()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lambda function?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pass, continue and break?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use of the With statement?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if __name__ == “__main__”?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docstring?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the difference between instance variable and class variable?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30266-670B-1C41-B328-E4D6EC08B051}"/>
              </a:ext>
            </a:extLst>
          </p:cNvPr>
          <p:cNvSpPr txBox="1"/>
          <p:nvPr/>
        </p:nvSpPr>
        <p:spPr>
          <a:xfrm>
            <a:off x="631917" y="6243023"/>
            <a:ext cx="4439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source: https://</a:t>
            </a:r>
            <a:r>
              <a:rPr lang="en-GB" sz="900" dirty="0" err="1"/>
              <a:t>www.analytixlabs.co.in</a:t>
            </a:r>
            <a:r>
              <a:rPr lang="en-GB" sz="900" dirty="0"/>
              <a:t>/blog/python-interview-questions-for-data-science/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71899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4C14B6-AB7A-3043-9256-23238260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8" y="552601"/>
            <a:ext cx="2983385" cy="298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0ABAC-4FAE-CF4E-B388-33B6BF0C3449}"/>
              </a:ext>
            </a:extLst>
          </p:cNvPr>
          <p:cNvSpPr txBox="1"/>
          <p:nvPr/>
        </p:nvSpPr>
        <p:spPr>
          <a:xfrm>
            <a:off x="4175679" y="3535986"/>
            <a:ext cx="47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latin typeface="Aharoni" panose="02010803020104030203" pitchFamily="2" charset="-79"/>
                <a:cs typeface="Aharoni" panose="02010803020104030203" pitchFamily="2" charset="-79"/>
              </a:rPr>
              <a:t>Machine Learning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1D3D9-CD2C-3D4D-9059-AFBAD292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39080-AF26-534F-9D0E-9E84251C63ED}"/>
              </a:ext>
            </a:extLst>
          </p:cNvPr>
          <p:cNvSpPr txBox="1"/>
          <p:nvPr/>
        </p:nvSpPr>
        <p:spPr>
          <a:xfrm>
            <a:off x="556054" y="5927837"/>
            <a:ext cx="8600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GB" sz="1400" i="1" dirty="0"/>
              <a:t>past: make your data tell the story…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356F1-BDA5-2E4B-A3E6-EA18C1DCFB4F}"/>
              </a:ext>
            </a:extLst>
          </p:cNvPr>
          <p:cNvSpPr txBox="1"/>
          <p:nvPr/>
        </p:nvSpPr>
        <p:spPr>
          <a:xfrm>
            <a:off x="556054" y="6210900"/>
            <a:ext cx="872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PL"/>
            </a:defPPr>
            <a:lvl1pPr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GB" sz="1400" i="1" dirty="0"/>
              <a:t>now: make your data bring money…</a:t>
            </a:r>
          </a:p>
        </p:txBody>
      </p:sp>
    </p:spTree>
    <p:extLst>
      <p:ext uri="{BB962C8B-B14F-4D97-AF65-F5344CB8AC3E}">
        <p14:creationId xmlns:p14="http://schemas.microsoft.com/office/powerpoint/2010/main" val="2696313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CB91910-BB5E-E749-A35E-5E18A830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9" y="260866"/>
            <a:ext cx="567037" cy="5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785B0-0DE0-C949-9971-1F2A018B2767}"/>
              </a:ext>
            </a:extLst>
          </p:cNvPr>
          <p:cNvSpPr txBox="1"/>
          <p:nvPr/>
        </p:nvSpPr>
        <p:spPr>
          <a:xfrm>
            <a:off x="1568404" y="544384"/>
            <a:ext cx="47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3674A7"/>
                </a:solidFill>
                <a:cs typeface="Aharoni" panose="02010803020104030203" pitchFamily="2" charset="-79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5DE52-9F03-C64A-A9AA-605EB7643416}"/>
              </a:ext>
            </a:extLst>
          </p:cNvPr>
          <p:cNvSpPr txBox="1"/>
          <p:nvPr/>
        </p:nvSpPr>
        <p:spPr>
          <a:xfrm>
            <a:off x="1112108" y="1742303"/>
            <a:ext cx="48129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DS. vs. MLE vs. MLOps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ML Project Life Cycle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to NumPy &amp; Pandas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</a:p>
          <a:p>
            <a:pPr marL="342900" indent="-342900">
              <a:buAutoNum type="arabicPeriod"/>
            </a:pP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87B69-042A-CA47-B991-278825A2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883" y="5770605"/>
            <a:ext cx="1492117" cy="9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8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972</Words>
  <Application>Microsoft Macintosh PowerPoint</Application>
  <PresentationFormat>Widescreen</PresentationFormat>
  <Paragraphs>213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Aharoni</vt:lpstr>
      <vt:lpstr>Arial</vt:lpstr>
      <vt:lpstr>Broadway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 Pabijan</dc:creator>
  <cp:lastModifiedBy>Kamil Pabijan</cp:lastModifiedBy>
  <cp:revision>17</cp:revision>
  <cp:lastPrinted>2022-03-14T08:27:03Z</cp:lastPrinted>
  <dcterms:created xsi:type="dcterms:W3CDTF">2022-03-11T13:55:17Z</dcterms:created>
  <dcterms:modified xsi:type="dcterms:W3CDTF">2022-03-18T14:21:12Z</dcterms:modified>
</cp:coreProperties>
</file>